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7A43-31D7-40C9-A364-1873331877C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F09-05C6-4989-B4BF-6C197FAB6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undo De Fronteira De Planta Verde Escura Papel de Parede Para Download  Gratuito - Png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3573852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Britannic Bold" pitchFamily="34" charset="0"/>
              </a:rPr>
              <a:t>MISSA DA EXALTAÇÃO DA SANTA CRUZ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2628498"/>
            <a:ext cx="44291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14/09 (quinta-feira)</a:t>
            </a:r>
          </a:p>
          <a:p>
            <a:r>
              <a:rPr lang="pt-BR" sz="2800" dirty="0" smtClean="0">
                <a:latin typeface="Britannic Bold" pitchFamily="34" charset="0"/>
              </a:rPr>
              <a:t>19:00 horas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928794" y="4643446"/>
            <a:ext cx="2786082" cy="684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Fundo Rosa Imagens – Download Grátis no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071538" y="3677197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071810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29</a:t>
            </a:r>
            <a:r>
              <a:rPr lang="pt-BR" sz="2800" dirty="0" smtClean="0">
                <a:latin typeface="Britannic Bold" pitchFamily="34" charset="0"/>
              </a:rPr>
              <a:t>/09 (</a:t>
            </a:r>
            <a:r>
              <a:rPr lang="pt-BR" sz="2800" dirty="0" smtClean="0">
                <a:latin typeface="Britannic Bold" pitchFamily="34" charset="0"/>
              </a:rPr>
              <a:t>sexta</a:t>
            </a:r>
            <a:r>
              <a:rPr lang="pt-BR" sz="2800" dirty="0" smtClean="0">
                <a:latin typeface="Britannic Bold" pitchFamily="34" charset="0"/>
              </a:rPr>
              <a:t>-feira)</a:t>
            </a:r>
            <a:endParaRPr lang="pt-BR" sz="2800" dirty="0" smtClean="0">
              <a:latin typeface="Britannic Bold" pitchFamily="34" charset="0"/>
            </a:endParaRPr>
          </a:p>
          <a:p>
            <a:r>
              <a:rPr lang="pt-BR" sz="2800" dirty="0" smtClean="0">
                <a:latin typeface="Britannic Bold" pitchFamily="34" charset="0"/>
              </a:rPr>
              <a:t>19 horas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959565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357430"/>
            <a:ext cx="5429288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357430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SEXTO DIA DA NOVENA</a:t>
            </a:r>
            <a:endParaRPr lang="pt-BR" sz="2800" dirty="0" smtClean="0">
              <a:latin typeface="Britannic Bold" pitchFamily="34" charset="0"/>
            </a:endParaRPr>
          </a:p>
          <a:p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14348" y="4357694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Britannic Bold" pitchFamily="34" charset="0"/>
              </a:rPr>
              <a:t>Após a Missa, baile com tema “Anos 60” no Salão Paroquial</a:t>
            </a:r>
            <a:endParaRPr lang="pt-BR" sz="2000" dirty="0" smtClean="0">
              <a:latin typeface="Britannic Bold" pitchFamily="34" charset="0"/>
            </a:endParaRPr>
          </a:p>
          <a:p>
            <a:pPr algn="ctr"/>
            <a:endParaRPr lang="pt-BR" sz="2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14348" y="2571744"/>
            <a:ext cx="53578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Senhor, fazei de mim um instrumento de vossa ALEGRIA</a:t>
            </a:r>
            <a:r>
              <a:rPr lang="pt-BR" sz="2800" dirty="0" smtClean="0">
                <a:latin typeface="Britannic Bold" pitchFamily="34" charset="0"/>
              </a:rPr>
              <a:t>!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Fundo Rosa Imagens – Download Grátis no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4105825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286124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30/09 (</a:t>
            </a:r>
            <a:r>
              <a:rPr lang="pt-BR" sz="2800" dirty="0" smtClean="0">
                <a:latin typeface="Britannic Bold" pitchFamily="34" charset="0"/>
              </a:rPr>
              <a:t>sábado</a:t>
            </a:r>
            <a:r>
              <a:rPr lang="pt-BR" sz="2800" dirty="0" smtClean="0">
                <a:latin typeface="Britannic Bold" pitchFamily="34" charset="0"/>
              </a:rPr>
              <a:t>)</a:t>
            </a:r>
            <a:endParaRPr lang="pt-BR" sz="2800" dirty="0" smtClean="0">
              <a:latin typeface="Britannic Bold" pitchFamily="34" charset="0"/>
            </a:endParaRPr>
          </a:p>
          <a:p>
            <a:r>
              <a:rPr lang="pt-BR" sz="2800" dirty="0" smtClean="0">
                <a:latin typeface="Britannic Bold" pitchFamily="34" charset="0"/>
              </a:rPr>
              <a:t>19 horas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888127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571744"/>
            <a:ext cx="5429288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57174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SÉTIMO DIA DA NOVENA</a:t>
            </a:r>
            <a:endParaRPr lang="pt-BR" sz="2800" dirty="0" smtClean="0">
              <a:latin typeface="Britannic Bold" pitchFamily="34" charset="0"/>
            </a:endParaRPr>
          </a:p>
          <a:p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85786" y="2771657"/>
            <a:ext cx="53578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Senhor, fazei de mim um instrumento de vossa JUSTIÇA</a:t>
            </a:r>
            <a:r>
              <a:rPr lang="pt-BR" sz="2800" dirty="0" smtClean="0">
                <a:latin typeface="Britannic Bold" pitchFamily="34" charset="0"/>
              </a:rPr>
              <a:t>!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Fundo Rosa Imagens – Download Grátis no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4105825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286124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01/10</a:t>
            </a:r>
            <a:r>
              <a:rPr lang="pt-BR" sz="2800" dirty="0" smtClean="0">
                <a:latin typeface="Britannic Bold" pitchFamily="34" charset="0"/>
              </a:rPr>
              <a:t> </a:t>
            </a:r>
            <a:r>
              <a:rPr lang="pt-BR" sz="2800" dirty="0" smtClean="0">
                <a:latin typeface="Britannic Bold" pitchFamily="34" charset="0"/>
              </a:rPr>
              <a:t>(domingo)</a:t>
            </a:r>
          </a:p>
          <a:p>
            <a:r>
              <a:rPr lang="pt-BR" sz="2800" dirty="0" smtClean="0">
                <a:latin typeface="Britannic Bold" pitchFamily="34" charset="0"/>
              </a:rPr>
              <a:t>07:30, 09:30 e 18:00 horas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888127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571744"/>
            <a:ext cx="5429288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57174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OITAVO DIA DA NOVENA</a:t>
            </a:r>
            <a:endParaRPr lang="pt-BR" sz="2800" dirty="0" smtClean="0">
              <a:latin typeface="Britannic Bold" pitchFamily="34" charset="0"/>
            </a:endParaRPr>
          </a:p>
          <a:p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14348" y="2771657"/>
            <a:ext cx="53578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Senhor, fazei de mim um instrumento de vossa PERDÃO</a:t>
            </a:r>
            <a:r>
              <a:rPr lang="pt-BR" sz="2800" dirty="0" smtClean="0">
                <a:latin typeface="Britannic Bold" pitchFamily="34" charset="0"/>
              </a:rPr>
              <a:t>!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undo Rosa Imagens – Download Grátis no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4105825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286124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02/10</a:t>
            </a:r>
            <a:r>
              <a:rPr lang="pt-BR" sz="2800" dirty="0" smtClean="0">
                <a:latin typeface="Britannic Bold" pitchFamily="34" charset="0"/>
              </a:rPr>
              <a:t> (segunda-feira)</a:t>
            </a:r>
            <a:endParaRPr lang="pt-BR" sz="2800" dirty="0" smtClean="0">
              <a:latin typeface="Britannic Bold" pitchFamily="34" charset="0"/>
            </a:endParaRPr>
          </a:p>
          <a:p>
            <a:r>
              <a:rPr lang="pt-BR" sz="2800" dirty="0" smtClean="0">
                <a:latin typeface="Britannic Bold" pitchFamily="34" charset="0"/>
              </a:rPr>
              <a:t>19 horas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888127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571744"/>
            <a:ext cx="5429288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57174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NONO</a:t>
            </a:r>
            <a:r>
              <a:rPr lang="pt-BR" sz="2800" dirty="0" smtClean="0">
                <a:latin typeface="Britannic Bold" pitchFamily="34" charset="0"/>
              </a:rPr>
              <a:t> DIA DA NOVENA</a:t>
            </a:r>
            <a:endParaRPr lang="pt-BR" sz="2800" dirty="0" smtClean="0">
              <a:latin typeface="Britannic Bold" pitchFamily="34" charset="0"/>
            </a:endParaRPr>
          </a:p>
          <a:p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42910" y="2771657"/>
            <a:ext cx="55721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Senhor, fazei de mim um instrumento de vossa GENTILEZA</a:t>
            </a:r>
            <a:r>
              <a:rPr lang="pt-BR" sz="2800" dirty="0" smtClean="0">
                <a:latin typeface="Britannic Bold" pitchFamily="34" charset="0"/>
              </a:rPr>
              <a:t>!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undo De Fronteira De Planta Verde Escura Papel de Parede Para Download  Gratuito - Png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714348" y="3429000"/>
            <a:ext cx="52864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>
                <a:latin typeface="Britannic Bold" pitchFamily="34" charset="0"/>
              </a:rPr>
              <a:t>MISSA E TRÂNSITO DE SÃO FRANCISCO</a:t>
            </a:r>
            <a:endParaRPr lang="pt-BR" sz="4200" dirty="0" smtClean="0">
              <a:latin typeface="Britannic Bold" pitchFamily="34" charset="0"/>
            </a:endParaRPr>
          </a:p>
          <a:p>
            <a:endParaRPr lang="pt-BR" sz="4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2571744"/>
            <a:ext cx="44291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03/10</a:t>
            </a:r>
            <a:r>
              <a:rPr lang="pt-BR" sz="2800" dirty="0" smtClean="0">
                <a:latin typeface="Britannic Bold" pitchFamily="34" charset="0"/>
              </a:rPr>
              <a:t> (</a:t>
            </a:r>
            <a:r>
              <a:rPr lang="pt-BR" sz="2800" dirty="0" smtClean="0">
                <a:latin typeface="Britannic Bold" pitchFamily="34" charset="0"/>
              </a:rPr>
              <a:t>terça-feira</a:t>
            </a:r>
            <a:r>
              <a:rPr lang="pt-BR" sz="2800" dirty="0" smtClean="0">
                <a:latin typeface="Britannic Bold" pitchFamily="34" charset="0"/>
              </a:rPr>
              <a:t>)</a:t>
            </a:r>
            <a:endParaRPr lang="pt-BR" sz="2800" dirty="0" smtClean="0">
              <a:latin typeface="Britannic Bold" pitchFamily="34" charset="0"/>
            </a:endParaRPr>
          </a:p>
          <a:p>
            <a:r>
              <a:rPr lang="pt-BR" sz="2800" dirty="0" smtClean="0">
                <a:latin typeface="Britannic Bold" pitchFamily="34" charset="0"/>
              </a:rPr>
              <a:t>19:00 horas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928794" y="4714884"/>
            <a:ext cx="2786082" cy="684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lores amarelas sobre um fundo amarelo com um texto. | Foto 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2196326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285728"/>
            <a:ext cx="7929618" cy="621510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71472" y="2357430"/>
            <a:ext cx="53578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Britannic Bold" pitchFamily="34" charset="0"/>
              </a:rPr>
              <a:t>DIA </a:t>
            </a:r>
            <a:r>
              <a:rPr lang="pt-BR" sz="2400" dirty="0" smtClean="0">
                <a:latin typeface="Britannic Bold" pitchFamily="34" charset="0"/>
              </a:rPr>
              <a:t>04/10 (quarta-feira)</a:t>
            </a:r>
            <a:endParaRPr lang="pt-BR" sz="2400" dirty="0" smtClean="0">
              <a:latin typeface="Britannic Bold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2400" dirty="0" smtClean="0">
                <a:latin typeface="Britannic Bold" pitchFamily="34" charset="0"/>
              </a:rPr>
              <a:t> 07:30</a:t>
            </a:r>
            <a:r>
              <a:rPr lang="pt-BR" sz="2400" dirty="0" smtClean="0">
                <a:latin typeface="Britannic Bold" pitchFamily="34" charset="0"/>
              </a:rPr>
              <a:t>, </a:t>
            </a:r>
            <a:r>
              <a:rPr lang="pt-BR" sz="2400" dirty="0" smtClean="0">
                <a:latin typeface="Britannic Bold" pitchFamily="34" charset="0"/>
              </a:rPr>
              <a:t>15:00 </a:t>
            </a:r>
            <a:r>
              <a:rPr lang="pt-BR" sz="2400" dirty="0" smtClean="0">
                <a:latin typeface="Britannic Bold" pitchFamily="34" charset="0"/>
              </a:rPr>
              <a:t>e 18:00 </a:t>
            </a:r>
            <a:r>
              <a:rPr lang="pt-BR" sz="2400" dirty="0" smtClean="0">
                <a:latin typeface="Britannic Bold" pitchFamily="34" charset="0"/>
              </a:rPr>
              <a:t>horas – MISSA</a:t>
            </a:r>
          </a:p>
          <a:p>
            <a:pPr algn="ctr">
              <a:buFont typeface="Arial" pitchFamily="34" charset="0"/>
              <a:buChar char="•"/>
            </a:pPr>
            <a:r>
              <a:rPr lang="pt-BR" sz="2400" dirty="0" smtClean="0">
                <a:latin typeface="Britannic Bold" pitchFamily="34" charset="0"/>
              </a:rPr>
              <a:t> </a:t>
            </a:r>
            <a:r>
              <a:rPr lang="pt-BR" sz="2400" dirty="0" smtClean="0">
                <a:latin typeface="Britannic Bold" pitchFamily="34" charset="0"/>
              </a:rPr>
              <a:t>9:00 e 16:00 horas – BENÇÃO DAS CRIATURAS</a:t>
            </a:r>
          </a:p>
          <a:p>
            <a:pPr algn="ctr">
              <a:buFont typeface="Arial" pitchFamily="34" charset="0"/>
              <a:buChar char="•"/>
            </a:pPr>
            <a:r>
              <a:rPr lang="pt-BR" sz="2400" dirty="0" smtClean="0">
                <a:latin typeface="Britannic Bold" pitchFamily="34" charset="0"/>
              </a:rPr>
              <a:t>10:00 e 18:00 horas – ORAÇÃO DA COROA FRANCISCANA</a:t>
            </a:r>
          </a:p>
          <a:p>
            <a:endParaRPr lang="pt-BR" sz="2400" dirty="0" smtClean="0">
              <a:latin typeface="Britannic Bold" pitchFamily="34" charset="0"/>
            </a:endParaRPr>
          </a:p>
          <a:p>
            <a:endParaRPr lang="pt-BR" sz="2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305210"/>
            <a:ext cx="64294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4400" dirty="0" smtClean="0">
                <a:latin typeface="The King Of Romance" pitchFamily="2" charset="0"/>
              </a:rPr>
              <a:t>São Francisco das Chagas</a:t>
            </a:r>
          </a:p>
          <a:p>
            <a:endParaRPr lang="pt-BR" sz="4400" dirty="0"/>
          </a:p>
        </p:txBody>
      </p:sp>
      <p:sp>
        <p:nvSpPr>
          <p:cNvPr id="16" name="Retângulo 15"/>
          <p:cNvSpPr/>
          <p:nvPr/>
        </p:nvSpPr>
        <p:spPr>
          <a:xfrm>
            <a:off x="642910" y="1785926"/>
            <a:ext cx="5572164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1740747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SOLENIDADE DE SÃO FRANCISCO </a:t>
            </a:r>
          </a:p>
          <a:p>
            <a:endParaRPr lang="pt-BR" sz="2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42910" y="5000636"/>
            <a:ext cx="55721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Durante todo o dia, haverá troca de mudas de plantas e funcionamento do coreto.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undo De Fronteira De Planta Verde Escura Papel de Parede Para Download  Gratuito - Png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3429000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2628498"/>
            <a:ext cx="44291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07/10 </a:t>
            </a:r>
            <a:r>
              <a:rPr lang="pt-BR" sz="2800" dirty="0" smtClean="0">
                <a:latin typeface="Britannic Bold" pitchFamily="34" charset="0"/>
              </a:rPr>
              <a:t>(sábado)</a:t>
            </a:r>
          </a:p>
          <a:p>
            <a:r>
              <a:rPr lang="pt-BR" sz="2800" dirty="0" smtClean="0">
                <a:latin typeface="Britannic Bold" pitchFamily="34" charset="0"/>
              </a:rPr>
              <a:t>19:00 horas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928794" y="4643446"/>
            <a:ext cx="2786082" cy="684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lores coloridas em um fundo amarelo com um vetor de fundo rosa | Foto  Prem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9572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3429000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2628498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08/10 </a:t>
            </a:r>
            <a:r>
              <a:rPr lang="pt-BR" sz="2800" dirty="0" smtClean="0">
                <a:latin typeface="Britannic Bold" pitchFamily="34" charset="0"/>
              </a:rPr>
              <a:t>(domingo)</a:t>
            </a:r>
          </a:p>
          <a:p>
            <a:r>
              <a:rPr lang="pt-BR" sz="2800" dirty="0" smtClean="0">
                <a:latin typeface="Britannic Bold" pitchFamily="34" charset="0"/>
              </a:rPr>
              <a:t>07:30, 09:30 e 18:00 horas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928794" y="4959565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143116"/>
            <a:ext cx="5572164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642910" y="4158627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Britannic Bold" pitchFamily="34" charset="0"/>
              </a:rPr>
              <a:t>Após a celebração das 9h30min, acontecerá o </a:t>
            </a:r>
            <a:r>
              <a:rPr lang="pt-BR" sz="2000" dirty="0" smtClean="0">
                <a:latin typeface="Britannic Bold" pitchFamily="34" charset="0"/>
              </a:rPr>
              <a:t>almoço com </a:t>
            </a:r>
            <a:r>
              <a:rPr lang="pt-BR" sz="2000" dirty="0" smtClean="0">
                <a:latin typeface="Britannic Bold" pitchFamily="34" charset="0"/>
              </a:rPr>
              <a:t>Ação entre Amigos no Salão Paroquial.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159493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Britannic Bold" pitchFamily="34" charset="0"/>
              </a:rPr>
              <a:t>ENCERRAMENTO DAS FESTIVIDADES</a:t>
            </a:r>
            <a:endParaRPr lang="pt-BR" sz="2200" dirty="0" smtClean="0">
              <a:latin typeface="Britannic Bold" pitchFamily="34" charset="0"/>
            </a:endParaRPr>
          </a:p>
          <a:p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undo De Fronteira De Planta Verde Escura Papel de Parede Para Download  Gratuito - Png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3573852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Britannic Bold" pitchFamily="34" charset="0"/>
              </a:rPr>
              <a:t>MISSA EM SOLENIDADE A MÃE DAS DORES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2628498"/>
            <a:ext cx="44291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15/09 (sexta-feira)</a:t>
            </a:r>
          </a:p>
          <a:p>
            <a:r>
              <a:rPr lang="pt-BR" sz="2800" dirty="0" smtClean="0">
                <a:latin typeface="Britannic Bold" pitchFamily="34" charset="0"/>
              </a:rPr>
              <a:t>19:00 horas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928794" y="4643446"/>
            <a:ext cx="2786082" cy="684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undo De Fronteira De Planta Verde Escura Papel de Parede Para Download  Gratuito - Png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42999" y="-1143002"/>
            <a:ext cx="6858001" cy="9144001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3429000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2628498"/>
            <a:ext cx="44291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16/09 (sábado)</a:t>
            </a:r>
          </a:p>
          <a:p>
            <a:r>
              <a:rPr lang="pt-BR" sz="2800" dirty="0" smtClean="0">
                <a:latin typeface="Britannic Bold" pitchFamily="34" charset="0"/>
              </a:rPr>
              <a:t>19:00 horas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928794" y="4643446"/>
            <a:ext cx="2786082" cy="684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8" name="Picture 12" descr="Fundo de doodle abstrato desenhado à mão | Vetor Grá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3429000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2628498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17/09 (domingo)</a:t>
            </a:r>
          </a:p>
          <a:p>
            <a:r>
              <a:rPr lang="pt-BR" sz="2800" dirty="0" smtClean="0">
                <a:latin typeface="Britannic Bold" pitchFamily="34" charset="0"/>
              </a:rPr>
              <a:t>07:30, 09:30 e 18:00 horas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888127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143116"/>
            <a:ext cx="5572164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357158" y="4158627"/>
            <a:ext cx="53578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Britannic Bold" pitchFamily="34" charset="0"/>
              </a:rPr>
              <a:t>Logo após a Missa das 18:00 horas, acontecerá a Procissão Luminosa</a:t>
            </a:r>
          </a:p>
          <a:p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221048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Britannic Bold" pitchFamily="34" charset="0"/>
              </a:rPr>
              <a:t>SOLENIDADE DE SÃO FRANCISCO DAS CHAGAS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Fundo Rosa Imagens – Download Grátis no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4105825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286124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24</a:t>
            </a:r>
            <a:r>
              <a:rPr lang="pt-BR" sz="2800" dirty="0" smtClean="0">
                <a:latin typeface="Britannic Bold" pitchFamily="34" charset="0"/>
              </a:rPr>
              <a:t>/09 </a:t>
            </a:r>
            <a:r>
              <a:rPr lang="pt-BR" sz="2800" dirty="0" smtClean="0">
                <a:latin typeface="Britannic Bold" pitchFamily="34" charset="0"/>
              </a:rPr>
              <a:t>(domingo)</a:t>
            </a:r>
          </a:p>
          <a:p>
            <a:r>
              <a:rPr lang="pt-BR" sz="2800" dirty="0" smtClean="0">
                <a:latin typeface="Britannic Bold" pitchFamily="34" charset="0"/>
              </a:rPr>
              <a:t>07:30, 09:30 e 18:00 horas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888127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571744"/>
            <a:ext cx="5429288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57174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PRIMEIRO DIA DA NOVENA</a:t>
            </a:r>
            <a:endParaRPr lang="pt-BR" sz="2800" dirty="0" smtClean="0">
              <a:latin typeface="Britannic Bold" pitchFamily="34" charset="0"/>
            </a:endParaRPr>
          </a:p>
          <a:p>
            <a:endParaRPr lang="pt-BR" sz="2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857224" y="2771657"/>
            <a:ext cx="53578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Senhor, fazei de mim um instrumento de vossa PAZ</a:t>
            </a:r>
            <a:r>
              <a:rPr lang="pt-BR" sz="2800" dirty="0" smtClean="0">
                <a:latin typeface="Britannic Bold" pitchFamily="34" charset="0"/>
              </a:rPr>
              <a:t>!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Fundo Rosa Imagens – Download Grátis no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4105825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286124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25</a:t>
            </a:r>
            <a:r>
              <a:rPr lang="pt-BR" sz="2800" dirty="0" smtClean="0">
                <a:latin typeface="Britannic Bold" pitchFamily="34" charset="0"/>
              </a:rPr>
              <a:t>/09 (segunda-feira)</a:t>
            </a:r>
            <a:endParaRPr lang="pt-BR" sz="2800" dirty="0" smtClean="0">
              <a:latin typeface="Britannic Bold" pitchFamily="34" charset="0"/>
            </a:endParaRPr>
          </a:p>
          <a:p>
            <a:r>
              <a:rPr lang="pt-BR" sz="2800" dirty="0" smtClean="0">
                <a:latin typeface="Britannic Bold" pitchFamily="34" charset="0"/>
              </a:rPr>
              <a:t>19 horas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888127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571744"/>
            <a:ext cx="5429288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57174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SEGUNDO DIA DA NOVENA</a:t>
            </a:r>
            <a:endParaRPr lang="pt-BR" sz="2800" dirty="0" smtClean="0">
              <a:latin typeface="Britannic Bold" pitchFamily="34" charset="0"/>
            </a:endParaRPr>
          </a:p>
          <a:p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57224" y="2771657"/>
            <a:ext cx="53578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Senhor, fazei de mim um instrumento de vossa AMOR</a:t>
            </a:r>
            <a:r>
              <a:rPr lang="pt-BR" sz="2800" dirty="0" smtClean="0">
                <a:latin typeface="Britannic Bold" pitchFamily="34" charset="0"/>
              </a:rPr>
              <a:t>!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Fundo Rosa Imagens – Download Grátis no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4105825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286124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26</a:t>
            </a:r>
            <a:r>
              <a:rPr lang="pt-BR" sz="2800" dirty="0" smtClean="0">
                <a:latin typeface="Britannic Bold" pitchFamily="34" charset="0"/>
              </a:rPr>
              <a:t>/09 (terça-feira)</a:t>
            </a:r>
            <a:endParaRPr lang="pt-BR" sz="2800" dirty="0" smtClean="0">
              <a:latin typeface="Britannic Bold" pitchFamily="34" charset="0"/>
            </a:endParaRPr>
          </a:p>
          <a:p>
            <a:r>
              <a:rPr lang="pt-BR" sz="2800" dirty="0" smtClean="0">
                <a:latin typeface="Britannic Bold" pitchFamily="34" charset="0"/>
              </a:rPr>
              <a:t>19 horas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888127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571744"/>
            <a:ext cx="5429288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57174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TERCEIRO DIA DA NOVENA</a:t>
            </a:r>
            <a:endParaRPr lang="pt-BR" sz="2800" dirty="0" smtClean="0">
              <a:latin typeface="Britannic Bold" pitchFamily="34" charset="0"/>
            </a:endParaRPr>
          </a:p>
          <a:p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57224" y="2771657"/>
            <a:ext cx="53578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Senhor, fazei de mim um instrumento de vossa UNIÃO</a:t>
            </a:r>
            <a:r>
              <a:rPr lang="pt-BR" sz="2800" dirty="0" smtClean="0">
                <a:latin typeface="Britannic Bold" pitchFamily="34" charset="0"/>
              </a:rPr>
              <a:t>!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Fundo Rosa Imagens – Download Grátis no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4105825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286124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27</a:t>
            </a:r>
            <a:r>
              <a:rPr lang="pt-BR" sz="2800" dirty="0" smtClean="0">
                <a:latin typeface="Britannic Bold" pitchFamily="34" charset="0"/>
              </a:rPr>
              <a:t>/09 (</a:t>
            </a:r>
            <a:r>
              <a:rPr lang="pt-BR" sz="2800" dirty="0" smtClean="0">
                <a:latin typeface="Britannic Bold" pitchFamily="34" charset="0"/>
              </a:rPr>
              <a:t>quarta</a:t>
            </a:r>
            <a:r>
              <a:rPr lang="pt-BR" sz="2800" dirty="0" smtClean="0">
                <a:latin typeface="Britannic Bold" pitchFamily="34" charset="0"/>
              </a:rPr>
              <a:t>-feira)</a:t>
            </a:r>
            <a:endParaRPr lang="pt-BR" sz="2800" dirty="0" smtClean="0">
              <a:latin typeface="Britannic Bold" pitchFamily="34" charset="0"/>
            </a:endParaRPr>
          </a:p>
          <a:p>
            <a:r>
              <a:rPr lang="pt-BR" sz="2800" dirty="0" smtClean="0">
                <a:latin typeface="Britannic Bold" pitchFamily="34" charset="0"/>
              </a:rPr>
              <a:t>19 horas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888127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571744"/>
            <a:ext cx="5429288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57174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QUARTO DIA DA NOVENA</a:t>
            </a:r>
            <a:endParaRPr lang="pt-BR" sz="2800" dirty="0" smtClean="0">
              <a:latin typeface="Britannic Bold" pitchFamily="34" charset="0"/>
            </a:endParaRPr>
          </a:p>
          <a:p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57224" y="2771657"/>
            <a:ext cx="53578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Senhor, fazei de mim um instrumento de vossa FÉ</a:t>
            </a:r>
            <a:r>
              <a:rPr lang="pt-BR" sz="2800" dirty="0" smtClean="0">
                <a:latin typeface="Britannic Bold" pitchFamily="34" charset="0"/>
              </a:rPr>
              <a:t>!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Fundo Rosa Imagens – Download Grátis no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0295223" cy="6858000"/>
          </a:xfrm>
          <a:prstGeom prst="rect">
            <a:avLst/>
          </a:prstGeom>
          <a:noFill/>
        </p:spPr>
      </p:pic>
      <p:sp>
        <p:nvSpPr>
          <p:cNvPr id="15" name="Retângulo 14"/>
          <p:cNvSpPr/>
          <p:nvPr/>
        </p:nvSpPr>
        <p:spPr>
          <a:xfrm>
            <a:off x="571472" y="571480"/>
            <a:ext cx="7929618" cy="5857916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006" y="785794"/>
            <a:ext cx="355999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142844" y="5715016"/>
            <a:ext cx="8858312" cy="85725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42844" y="5770923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  <a:latin typeface="The King Of Romance" pitchFamily="2" charset="0"/>
              </a:rPr>
              <a:t>Festa de São Francisco 2023</a:t>
            </a:r>
            <a:endParaRPr lang="pt-BR" sz="6000" dirty="0">
              <a:solidFill>
                <a:schemeClr val="bg1"/>
              </a:solidFill>
              <a:latin typeface="The King Of Romance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5643578"/>
            <a:ext cx="7643866" cy="100013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bola globo de vidro com árvore crescendo e natureza verde desfocar o fundo.  conceito de dia da terra eco 7449210 Foto de stock no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Fotos de Background meio ambiente, Imagens de Background meio ambiente sem 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2976" y="4105825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Britannic Bold" pitchFamily="34" charset="0"/>
              </a:rPr>
              <a:t>MISSA</a:t>
            </a:r>
          </a:p>
          <a:p>
            <a:endParaRPr lang="pt-BR" sz="3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57224" y="3286124"/>
            <a:ext cx="53578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Britannic Bold" pitchFamily="34" charset="0"/>
              </a:rPr>
              <a:t>DIA </a:t>
            </a:r>
            <a:r>
              <a:rPr lang="pt-BR" sz="2800" dirty="0" smtClean="0">
                <a:latin typeface="Britannic Bold" pitchFamily="34" charset="0"/>
              </a:rPr>
              <a:t>28</a:t>
            </a:r>
            <a:r>
              <a:rPr lang="pt-BR" sz="2800" dirty="0" smtClean="0">
                <a:latin typeface="Britannic Bold" pitchFamily="34" charset="0"/>
              </a:rPr>
              <a:t>/09 (</a:t>
            </a:r>
            <a:r>
              <a:rPr lang="pt-BR" sz="2800" dirty="0" smtClean="0">
                <a:latin typeface="Britannic Bold" pitchFamily="34" charset="0"/>
              </a:rPr>
              <a:t>quinta</a:t>
            </a:r>
            <a:r>
              <a:rPr lang="pt-BR" sz="2800" dirty="0" smtClean="0">
                <a:latin typeface="Britannic Bold" pitchFamily="34" charset="0"/>
              </a:rPr>
              <a:t>-feira)</a:t>
            </a:r>
            <a:endParaRPr lang="pt-BR" sz="2800" dirty="0" smtClean="0">
              <a:latin typeface="Britannic Bold" pitchFamily="34" charset="0"/>
            </a:endParaRPr>
          </a:p>
          <a:p>
            <a:r>
              <a:rPr lang="pt-BR" sz="2800" dirty="0" smtClean="0">
                <a:latin typeface="Britannic Bold" pitchFamily="34" charset="0"/>
              </a:rPr>
              <a:t>19 horas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85786" y="611857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he King Of Romance" pitchFamily="2" charset="0"/>
              </a:rPr>
              <a:t>Paróquia </a:t>
            </a:r>
          </a:p>
          <a:p>
            <a:pPr algn="ctr"/>
            <a:r>
              <a:rPr lang="pt-BR" sz="5200" dirty="0" smtClean="0">
                <a:latin typeface="The King Of Romance" pitchFamily="2" charset="0"/>
              </a:rPr>
              <a:t>São Francisco das Chagas</a:t>
            </a:r>
          </a:p>
          <a:p>
            <a:endParaRPr lang="pt-BR" dirty="0"/>
          </a:p>
        </p:txBody>
      </p:sp>
      <p:pic>
        <p:nvPicPr>
          <p:cNvPr id="1034" name="Picture 10" descr="elementos de convite de cartão de vetor de quadro de monograma dividido  convites de casamento d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647"/>
          <a:stretch>
            <a:fillRect/>
          </a:stretch>
        </p:blipFill>
        <p:spPr bwMode="auto">
          <a:xfrm>
            <a:off x="1857356" y="4888127"/>
            <a:ext cx="2786082" cy="684013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642910" y="2571744"/>
            <a:ext cx="5429288" cy="500066"/>
          </a:xfrm>
          <a:prstGeom prst="rect">
            <a:avLst/>
          </a:prstGeom>
          <a:solidFill>
            <a:srgbClr val="98480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257174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Britannic Bold" pitchFamily="34" charset="0"/>
              </a:rPr>
              <a:t>QUINTO DIA DA NOVENA</a:t>
            </a:r>
            <a:endParaRPr lang="pt-BR" sz="2800" dirty="0" smtClean="0">
              <a:latin typeface="Britannic Bold" pitchFamily="34" charset="0"/>
            </a:endParaRPr>
          </a:p>
          <a:p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14348" y="2771657"/>
            <a:ext cx="55007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ritannic Bold" pitchFamily="34" charset="0"/>
              </a:rPr>
              <a:t>Senhor, fazei de mim um instrumento de vossa VERDADE</a:t>
            </a:r>
            <a:r>
              <a:rPr lang="pt-BR" sz="2800" dirty="0" smtClean="0">
                <a:latin typeface="Britannic Bold" pitchFamily="34" charset="0"/>
              </a:rPr>
              <a:t>!</a:t>
            </a:r>
            <a:endParaRPr lang="pt-BR" sz="2800" dirty="0" smtClean="0">
              <a:latin typeface="Britannic Bold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569</Words>
  <Application>Microsoft Office PowerPoint</Application>
  <PresentationFormat>Apresentação na tela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 Frei Zacarias</dc:creator>
  <cp:lastModifiedBy>Lar Frei Zacarias</cp:lastModifiedBy>
  <cp:revision>10</cp:revision>
  <dcterms:created xsi:type="dcterms:W3CDTF">2023-09-12T17:27:13Z</dcterms:created>
  <dcterms:modified xsi:type="dcterms:W3CDTF">2023-09-13T13:42:26Z</dcterms:modified>
</cp:coreProperties>
</file>