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7" r:id="rId3"/>
    <p:sldId id="298" r:id="rId4"/>
    <p:sldId id="299" r:id="rId5"/>
    <p:sldId id="300" r:id="rId6"/>
    <p:sldId id="301" r:id="rId7"/>
    <p:sldId id="335" r:id="rId8"/>
    <p:sldId id="302" r:id="rId9"/>
    <p:sldId id="336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37" r:id="rId21"/>
    <p:sldId id="313" r:id="rId22"/>
    <p:sldId id="314" r:id="rId23"/>
    <p:sldId id="315" r:id="rId24"/>
    <p:sldId id="338" r:id="rId25"/>
    <p:sldId id="316" r:id="rId26"/>
    <p:sldId id="317" r:id="rId27"/>
    <p:sldId id="318" r:id="rId28"/>
    <p:sldId id="339" r:id="rId29"/>
    <p:sldId id="319" r:id="rId30"/>
    <p:sldId id="340" r:id="rId31"/>
    <p:sldId id="320" r:id="rId32"/>
    <p:sldId id="321" r:id="rId33"/>
    <p:sldId id="322" r:id="rId34"/>
    <p:sldId id="323" r:id="rId35"/>
    <p:sldId id="324" r:id="rId36"/>
    <p:sldId id="325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41" r:id="rId46"/>
    <p:sldId id="343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53A70-69E2-41A3-A5C2-30AEEFC9AABB}" v="13" dt="2018-02-09T11:38:08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4660"/>
  </p:normalViewPr>
  <p:slideViewPr>
    <p:cSldViewPr>
      <p:cViewPr>
        <p:scale>
          <a:sx n="81" d="100"/>
          <a:sy n="81" d="100"/>
        </p:scale>
        <p:origin x="-85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o José Salvador" userId="402ee878647bd907" providerId="LiveId" clId="{D9C53A70-69E2-41A3-A5C2-30AEEFC9AABB}"/>
    <pc:docChg chg="undo custSel addSld delSld modSld modMainMaster">
      <pc:chgData name="Angelo José Salvador" userId="402ee878647bd907" providerId="LiveId" clId="{D9C53A70-69E2-41A3-A5C2-30AEEFC9AABB}" dt="2018-02-09T11:53:40.065" v="226" actId="20577"/>
      <pc:docMkLst>
        <pc:docMk/>
      </pc:docMkLst>
      <pc:sldChg chg="modSp">
        <pc:chgData name="Angelo José Salvador" userId="402ee878647bd907" providerId="LiveId" clId="{D9C53A70-69E2-41A3-A5C2-30AEEFC9AABB}" dt="2018-02-09T10:35:56.949" v="75" actId="255"/>
        <pc:sldMkLst>
          <pc:docMk/>
          <pc:sldMk cId="474757208" sldId="296"/>
        </pc:sldMkLst>
        <pc:spChg chg="mod">
          <ac:chgData name="Angelo José Salvador" userId="402ee878647bd907" providerId="LiveId" clId="{D9C53A70-69E2-41A3-A5C2-30AEEFC9AABB}" dt="2018-02-09T10:35:56.949" v="75" actId="255"/>
          <ac:spMkLst>
            <pc:docMk/>
            <pc:sldMk cId="474757208" sldId="296"/>
            <ac:spMk id="3" creationId="{00000000-0000-0000-0000-000000000000}"/>
          </ac:spMkLst>
        </pc:spChg>
      </pc:sldChg>
      <pc:sldChg chg="addSp delSp modSp">
        <pc:chgData name="Angelo José Salvador" userId="402ee878647bd907" providerId="LiveId" clId="{D9C53A70-69E2-41A3-A5C2-30AEEFC9AABB}" dt="2018-02-09T10:46:20.111" v="84" actId="1440"/>
        <pc:sldMkLst>
          <pc:docMk/>
          <pc:sldMk cId="739325144" sldId="297"/>
        </pc:sldMkLst>
        <pc:picChg chg="add mod">
          <ac:chgData name="Angelo José Salvador" userId="402ee878647bd907" providerId="LiveId" clId="{D9C53A70-69E2-41A3-A5C2-30AEEFC9AABB}" dt="2018-02-09T10:46:20.111" v="84" actId="1440"/>
          <ac:picMkLst>
            <pc:docMk/>
            <pc:sldMk cId="739325144" sldId="297"/>
            <ac:picMk id="3" creationId="{22C485A0-EB65-4707-AB5C-22425346D1E5}"/>
          </ac:picMkLst>
        </pc:picChg>
        <pc:picChg chg="del">
          <ac:chgData name="Angelo José Salvador" userId="402ee878647bd907" providerId="LiveId" clId="{D9C53A70-69E2-41A3-A5C2-30AEEFC9AABB}" dt="2018-02-09T10:44:23.463" v="76" actId="478"/>
          <ac:picMkLst>
            <pc:docMk/>
            <pc:sldMk cId="739325144" sldId="297"/>
            <ac:picMk id="2050" creationId="{00000000-0000-0000-0000-000000000000}"/>
          </ac:picMkLst>
        </pc:picChg>
      </pc:sldChg>
      <pc:sldChg chg="modSp">
        <pc:chgData name="Angelo José Salvador" userId="402ee878647bd907" providerId="LiveId" clId="{D9C53A70-69E2-41A3-A5C2-30AEEFC9AABB}" dt="2018-02-09T10:47:05.494" v="85" actId="1440"/>
        <pc:sldMkLst>
          <pc:docMk/>
          <pc:sldMk cId="2874287052" sldId="298"/>
        </pc:sldMkLst>
        <pc:picChg chg="mod">
          <ac:chgData name="Angelo José Salvador" userId="402ee878647bd907" providerId="LiveId" clId="{D9C53A70-69E2-41A3-A5C2-30AEEFC9AABB}" dt="2018-02-09T10:47:05.494" v="85" actId="1440"/>
          <ac:picMkLst>
            <pc:docMk/>
            <pc:sldMk cId="2874287052" sldId="298"/>
            <ac:picMk id="1026" creationId="{00000000-0000-0000-0000-000000000000}"/>
          </ac:picMkLst>
        </pc:picChg>
      </pc:sldChg>
      <pc:sldChg chg="modSp modTransition">
        <pc:chgData name="Angelo José Salvador" userId="402ee878647bd907" providerId="LiveId" clId="{D9C53A70-69E2-41A3-A5C2-30AEEFC9AABB}" dt="2018-02-09T10:48:10.723" v="90" actId="20577"/>
        <pc:sldMkLst>
          <pc:docMk/>
          <pc:sldMk cId="3076406688" sldId="299"/>
        </pc:sldMkLst>
        <pc:spChg chg="mod">
          <ac:chgData name="Angelo José Salvador" userId="402ee878647bd907" providerId="LiveId" clId="{D9C53A70-69E2-41A3-A5C2-30AEEFC9AABB}" dt="2018-02-09T10:48:10.723" v="90" actId="20577"/>
          <ac:spMkLst>
            <pc:docMk/>
            <pc:sldMk cId="3076406688" sldId="299"/>
            <ac:spMk id="3" creationId="{00000000-0000-0000-0000-000000000000}"/>
          </ac:spMkLst>
        </pc:spChg>
      </pc:sldChg>
      <pc:sldChg chg="addSp modSp modTransition setBg">
        <pc:chgData name="Angelo José Salvador" userId="402ee878647bd907" providerId="LiveId" clId="{D9C53A70-69E2-41A3-A5C2-30AEEFC9AABB}" dt="2018-02-08T17:09:51.862" v="37" actId="14100"/>
        <pc:sldMkLst>
          <pc:docMk/>
          <pc:sldMk cId="1975187651" sldId="300"/>
        </pc:sldMkLst>
        <pc:spChg chg="mod ord">
          <ac:chgData name="Angelo José Salvador" userId="402ee878647bd907" providerId="LiveId" clId="{D9C53A70-69E2-41A3-A5C2-30AEEFC9AABB}" dt="2018-02-08T17:05:41.622" v="27" actId="122"/>
          <ac:spMkLst>
            <pc:docMk/>
            <pc:sldMk cId="1975187651" sldId="300"/>
            <ac:spMk id="3" creationId="{00000000-0000-0000-0000-000000000000}"/>
          </ac:spMkLst>
        </pc:spChg>
        <pc:picChg chg="add mod ord">
          <ac:chgData name="Angelo José Salvador" userId="402ee878647bd907" providerId="LiveId" clId="{D9C53A70-69E2-41A3-A5C2-30AEEFC9AABB}" dt="2018-02-08T17:08:35.656" v="33" actId="1440"/>
          <ac:picMkLst>
            <pc:docMk/>
            <pc:sldMk cId="1975187651" sldId="300"/>
            <ac:picMk id="1026" creationId="{E1A656FF-0D52-4E69-BEF9-7CF5D57EF103}"/>
          </ac:picMkLst>
        </pc:picChg>
      </pc:sldChg>
      <pc:sldChg chg="addSp delSp modSp">
        <pc:chgData name="Angelo José Salvador" userId="402ee878647bd907" providerId="LiveId" clId="{D9C53A70-69E2-41A3-A5C2-30AEEFC9AABB}" dt="2018-02-09T10:50:32.439" v="113" actId="255"/>
        <pc:sldMkLst>
          <pc:docMk/>
          <pc:sldMk cId="649539238" sldId="301"/>
        </pc:sldMkLst>
        <pc:spChg chg="mod ord">
          <ac:chgData name="Angelo José Salvador" userId="402ee878647bd907" providerId="LiveId" clId="{D9C53A70-69E2-41A3-A5C2-30AEEFC9AABB}" dt="2018-02-09T10:50:32.439" v="113" actId="255"/>
          <ac:spMkLst>
            <pc:docMk/>
            <pc:sldMk cId="649539238" sldId="301"/>
            <ac:spMk id="3" creationId="{00000000-0000-0000-0000-000000000000}"/>
          </ac:spMkLst>
        </pc:spChg>
        <pc:picChg chg="add del mod ord">
          <ac:chgData name="Angelo José Salvador" userId="402ee878647bd907" providerId="LiveId" clId="{D9C53A70-69E2-41A3-A5C2-30AEEFC9AABB}" dt="2018-02-08T17:12:58.754" v="45" actId="14100"/>
          <ac:picMkLst>
            <pc:docMk/>
            <pc:sldMk cId="649539238" sldId="301"/>
            <ac:picMk id="2050" creationId="{7B79C0C7-73B5-43E1-9417-B0F0D66E0275}"/>
          </ac:picMkLst>
        </pc:picChg>
        <pc:picChg chg="add del mod">
          <ac:chgData name="Angelo José Salvador" userId="402ee878647bd907" providerId="LiveId" clId="{D9C53A70-69E2-41A3-A5C2-30AEEFC9AABB}" dt="2018-02-08T17:14:09.789" v="59" actId="14100"/>
          <ac:picMkLst>
            <pc:docMk/>
            <pc:sldMk cId="649539238" sldId="301"/>
            <ac:picMk id="2052" creationId="{29535D94-11DA-461D-AD67-3F59B75FF659}"/>
          </ac:picMkLst>
        </pc:picChg>
      </pc:sldChg>
      <pc:sldChg chg="modSp">
        <pc:chgData name="Angelo José Salvador" userId="402ee878647bd907" providerId="LiveId" clId="{D9C53A70-69E2-41A3-A5C2-30AEEFC9AABB}" dt="2018-02-09T10:51:19.538" v="128" actId="5793"/>
        <pc:sldMkLst>
          <pc:docMk/>
          <pc:sldMk cId="2575535200" sldId="302"/>
        </pc:sldMkLst>
        <pc:spChg chg="mod">
          <ac:chgData name="Angelo José Salvador" userId="402ee878647bd907" providerId="LiveId" clId="{D9C53A70-69E2-41A3-A5C2-30AEEFC9AABB}" dt="2018-02-09T10:51:19.538" v="128" actId="5793"/>
          <ac:spMkLst>
            <pc:docMk/>
            <pc:sldMk cId="2575535200" sldId="302"/>
            <ac:spMk id="3" creationId="{00000000-0000-0000-0000-000000000000}"/>
          </ac:spMkLst>
        </pc:spChg>
      </pc:sldChg>
      <pc:sldChg chg="modSp">
        <pc:chgData name="Angelo José Salvador" userId="402ee878647bd907" providerId="LiveId" clId="{D9C53A70-69E2-41A3-A5C2-30AEEFC9AABB}" dt="2018-02-09T10:58:52.599" v="163" actId="20577"/>
        <pc:sldMkLst>
          <pc:docMk/>
          <pc:sldMk cId="1935144572" sldId="308"/>
        </pc:sldMkLst>
        <pc:spChg chg="mod">
          <ac:chgData name="Angelo José Salvador" userId="402ee878647bd907" providerId="LiveId" clId="{D9C53A70-69E2-41A3-A5C2-30AEEFC9AABB}" dt="2018-02-09T10:58:52.599" v="163" actId="20577"/>
          <ac:spMkLst>
            <pc:docMk/>
            <pc:sldMk cId="1935144572" sldId="308"/>
            <ac:spMk id="3" creationId="{00000000-0000-0000-0000-000000000000}"/>
          </ac:spMkLst>
        </pc:spChg>
      </pc:sldChg>
      <pc:sldChg chg="modSp">
        <pc:chgData name="Angelo José Salvador" userId="402ee878647bd907" providerId="LiveId" clId="{D9C53A70-69E2-41A3-A5C2-30AEEFC9AABB}" dt="2018-02-09T11:16:18.329" v="183" actId="20577"/>
        <pc:sldMkLst>
          <pc:docMk/>
          <pc:sldMk cId="4269715362" sldId="317"/>
        </pc:sldMkLst>
        <pc:spChg chg="mod">
          <ac:chgData name="Angelo José Salvador" userId="402ee878647bd907" providerId="LiveId" clId="{D9C53A70-69E2-41A3-A5C2-30AEEFC9AABB}" dt="2018-02-09T11:16:18.329" v="183" actId="20577"/>
          <ac:spMkLst>
            <pc:docMk/>
            <pc:sldMk cId="4269715362" sldId="317"/>
            <ac:spMk id="3" creationId="{00000000-0000-0000-0000-000000000000}"/>
          </ac:spMkLst>
        </pc:spChg>
      </pc:sldChg>
      <pc:sldChg chg="del">
        <pc:chgData name="Angelo José Salvador" userId="402ee878647bd907" providerId="LiveId" clId="{D9C53A70-69E2-41A3-A5C2-30AEEFC9AABB}" dt="2018-02-09T11:25:58.962" v="196" actId="2696"/>
        <pc:sldMkLst>
          <pc:docMk/>
          <pc:sldMk cId="3753703616" sldId="326"/>
        </pc:sldMkLst>
      </pc:sldChg>
      <pc:sldChg chg="addSp modSp">
        <pc:chgData name="Angelo José Salvador" userId="402ee878647bd907" providerId="LiveId" clId="{D9C53A70-69E2-41A3-A5C2-30AEEFC9AABB}" dt="2018-02-08T15:33:29.177" v="16" actId="1076"/>
        <pc:sldMkLst>
          <pc:docMk/>
          <pc:sldMk cId="1706987473" sldId="333"/>
        </pc:sldMkLst>
        <pc:spChg chg="mod">
          <ac:chgData name="Angelo José Salvador" userId="402ee878647bd907" providerId="LiveId" clId="{D9C53A70-69E2-41A3-A5C2-30AEEFC9AABB}" dt="2018-02-08T15:32:07.302" v="5" actId="14100"/>
          <ac:spMkLst>
            <pc:docMk/>
            <pc:sldMk cId="1706987473" sldId="333"/>
            <ac:spMk id="2" creationId="{00000000-0000-0000-0000-000000000000}"/>
          </ac:spMkLst>
        </pc:spChg>
        <pc:spChg chg="mod">
          <ac:chgData name="Angelo José Salvador" userId="402ee878647bd907" providerId="LiveId" clId="{D9C53A70-69E2-41A3-A5C2-30AEEFC9AABB}" dt="2018-02-08T15:32:27.277" v="10" actId="14100"/>
          <ac:spMkLst>
            <pc:docMk/>
            <pc:sldMk cId="1706987473" sldId="333"/>
            <ac:spMk id="3" creationId="{00000000-0000-0000-0000-000000000000}"/>
          </ac:spMkLst>
        </pc:spChg>
        <pc:picChg chg="add mod ord modCrop">
          <ac:chgData name="Angelo José Salvador" userId="402ee878647bd907" providerId="LiveId" clId="{D9C53A70-69E2-41A3-A5C2-30AEEFC9AABB}" dt="2018-02-08T15:33:29.177" v="16" actId="1076"/>
          <ac:picMkLst>
            <pc:docMk/>
            <pc:sldMk cId="1706987473" sldId="333"/>
            <ac:picMk id="1026" creationId="{9EAA2296-927D-4254-ADBD-9E973CDAFB51}"/>
          </ac:picMkLst>
        </pc:picChg>
      </pc:sldChg>
      <pc:sldChg chg="modSp">
        <pc:chgData name="Angelo José Salvador" userId="402ee878647bd907" providerId="LiveId" clId="{D9C53A70-69E2-41A3-A5C2-30AEEFC9AABB}" dt="2018-02-09T11:28:42.072" v="197" actId="122"/>
        <pc:sldMkLst>
          <pc:docMk/>
          <pc:sldMk cId="47801140" sldId="334"/>
        </pc:sldMkLst>
        <pc:spChg chg="mod">
          <ac:chgData name="Angelo José Salvador" userId="402ee878647bd907" providerId="LiveId" clId="{D9C53A70-69E2-41A3-A5C2-30AEEFC9AABB}" dt="2018-02-09T11:28:42.072" v="197" actId="122"/>
          <ac:spMkLst>
            <pc:docMk/>
            <pc:sldMk cId="47801140" sldId="334"/>
            <ac:spMk id="3" creationId="{00000000-0000-0000-0000-000000000000}"/>
          </ac:spMkLst>
        </pc:spChg>
      </pc:sldChg>
      <pc:sldChg chg="addSp delSp modSp add">
        <pc:chgData name="Angelo José Salvador" userId="402ee878647bd907" providerId="LiveId" clId="{D9C53A70-69E2-41A3-A5C2-30AEEFC9AABB}" dt="2018-02-08T23:11:00.091" v="74" actId="1440"/>
        <pc:sldMkLst>
          <pc:docMk/>
          <pc:sldMk cId="1530950280" sldId="335"/>
        </pc:sldMkLst>
        <pc:spChg chg="del">
          <ac:chgData name="Angelo José Salvador" userId="402ee878647bd907" providerId="LiveId" clId="{D9C53A70-69E2-41A3-A5C2-30AEEFC9AABB}" dt="2018-02-08T17:14:30.162" v="62" actId="478"/>
          <ac:spMkLst>
            <pc:docMk/>
            <pc:sldMk cId="1530950280" sldId="335"/>
            <ac:spMk id="2" creationId="{61D21E77-CE3A-4006-AF24-4543DDF3DCFE}"/>
          </ac:spMkLst>
        </pc:spChg>
        <pc:spChg chg="del mod">
          <ac:chgData name="Angelo José Salvador" userId="402ee878647bd907" providerId="LiveId" clId="{D9C53A70-69E2-41A3-A5C2-30AEEFC9AABB}" dt="2018-02-08T17:15:06.195" v="64" actId="478"/>
          <ac:spMkLst>
            <pc:docMk/>
            <pc:sldMk cId="1530950280" sldId="335"/>
            <ac:spMk id="3" creationId="{426FD7D6-68F4-4D9C-9397-CE8026413B16}"/>
          </ac:spMkLst>
        </pc:spChg>
        <pc:picChg chg="add mod">
          <ac:chgData name="Angelo José Salvador" userId="402ee878647bd907" providerId="LiveId" clId="{D9C53A70-69E2-41A3-A5C2-30AEEFC9AABB}" dt="2018-02-08T23:11:00.091" v="74" actId="1440"/>
          <ac:picMkLst>
            <pc:docMk/>
            <pc:sldMk cId="1530950280" sldId="335"/>
            <ac:picMk id="3074" creationId="{07C7E0CE-1DF6-4F90-B168-321D5A9AC2EF}"/>
          </ac:picMkLst>
        </pc:picChg>
      </pc:sldChg>
      <pc:sldChg chg="addSp delSp modSp add">
        <pc:chgData name="Angelo José Salvador" userId="402ee878647bd907" providerId="LiveId" clId="{D9C53A70-69E2-41A3-A5C2-30AEEFC9AABB}" dt="2018-02-09T10:56:43.496" v="141" actId="14100"/>
        <pc:sldMkLst>
          <pc:docMk/>
          <pc:sldMk cId="1104109137" sldId="336"/>
        </pc:sldMkLst>
        <pc:spChg chg="del">
          <ac:chgData name="Angelo José Salvador" userId="402ee878647bd907" providerId="LiveId" clId="{D9C53A70-69E2-41A3-A5C2-30AEEFC9AABB}" dt="2018-02-09T10:55:17.891" v="130" actId="478"/>
          <ac:spMkLst>
            <pc:docMk/>
            <pc:sldMk cId="1104109137" sldId="336"/>
            <ac:spMk id="2" creationId="{95953252-3C3E-41A3-A940-11B3F9E516CD}"/>
          </ac:spMkLst>
        </pc:spChg>
        <pc:spChg chg="del">
          <ac:chgData name="Angelo José Salvador" userId="402ee878647bd907" providerId="LiveId" clId="{D9C53A70-69E2-41A3-A5C2-30AEEFC9AABB}" dt="2018-02-09T10:55:23.331" v="131" actId="478"/>
          <ac:spMkLst>
            <pc:docMk/>
            <pc:sldMk cId="1104109137" sldId="336"/>
            <ac:spMk id="3" creationId="{D7DE4AE4-72B0-4A8D-AB6C-A8196596D067}"/>
          </ac:spMkLst>
        </pc:spChg>
        <pc:picChg chg="add mod">
          <ac:chgData name="Angelo José Salvador" userId="402ee878647bd907" providerId="LiveId" clId="{D9C53A70-69E2-41A3-A5C2-30AEEFC9AABB}" dt="2018-02-09T10:56:43.496" v="141" actId="14100"/>
          <ac:picMkLst>
            <pc:docMk/>
            <pc:sldMk cId="1104109137" sldId="336"/>
            <ac:picMk id="5" creationId="{751AA1DA-05E4-4C07-9322-A27C307B3CB3}"/>
          </ac:picMkLst>
        </pc:picChg>
      </pc:sldChg>
      <pc:sldChg chg="addSp delSp modSp add">
        <pc:chgData name="Angelo José Salvador" userId="402ee878647bd907" providerId="LiveId" clId="{D9C53A70-69E2-41A3-A5C2-30AEEFC9AABB}" dt="2018-02-09T11:11:41.892" v="168" actId="1440"/>
        <pc:sldMkLst>
          <pc:docMk/>
          <pc:sldMk cId="573287074" sldId="337"/>
        </pc:sldMkLst>
        <pc:spChg chg="del">
          <ac:chgData name="Angelo José Salvador" userId="402ee878647bd907" providerId="LiveId" clId="{D9C53A70-69E2-41A3-A5C2-30AEEFC9AABB}" dt="2018-02-09T11:11:16.157" v="165" actId="478"/>
          <ac:spMkLst>
            <pc:docMk/>
            <pc:sldMk cId="573287074" sldId="337"/>
            <ac:spMk id="2" creationId="{EE4DADA8-995C-4567-B414-C622E4B77F6C}"/>
          </ac:spMkLst>
        </pc:spChg>
        <pc:spChg chg="del">
          <ac:chgData name="Angelo José Salvador" userId="402ee878647bd907" providerId="LiveId" clId="{D9C53A70-69E2-41A3-A5C2-30AEEFC9AABB}" dt="2018-02-09T11:11:19.961" v="166" actId="478"/>
          <ac:spMkLst>
            <pc:docMk/>
            <pc:sldMk cId="573287074" sldId="337"/>
            <ac:spMk id="3" creationId="{3CBE7516-3205-4A59-80F2-266EA3F65D0C}"/>
          </ac:spMkLst>
        </pc:spChg>
        <pc:picChg chg="add mod">
          <ac:chgData name="Angelo José Salvador" userId="402ee878647bd907" providerId="LiveId" clId="{D9C53A70-69E2-41A3-A5C2-30AEEFC9AABB}" dt="2018-02-09T11:11:41.892" v="168" actId="1440"/>
          <ac:picMkLst>
            <pc:docMk/>
            <pc:sldMk cId="573287074" sldId="337"/>
            <ac:picMk id="1026" creationId="{E6318B25-2D9E-4CB4-90DB-EE77C336F526}"/>
          </ac:picMkLst>
        </pc:picChg>
      </pc:sldChg>
      <pc:sldChg chg="addSp delSp modSp add">
        <pc:chgData name="Angelo José Salvador" userId="402ee878647bd907" providerId="LiveId" clId="{D9C53A70-69E2-41A3-A5C2-30AEEFC9AABB}" dt="2018-02-09T11:15:28.664" v="178" actId="1440"/>
        <pc:sldMkLst>
          <pc:docMk/>
          <pc:sldMk cId="2151101089" sldId="338"/>
        </pc:sldMkLst>
        <pc:spChg chg="del">
          <ac:chgData name="Angelo José Salvador" userId="402ee878647bd907" providerId="LiveId" clId="{D9C53A70-69E2-41A3-A5C2-30AEEFC9AABB}" dt="2018-02-09T11:14:41.348" v="170" actId="478"/>
          <ac:spMkLst>
            <pc:docMk/>
            <pc:sldMk cId="2151101089" sldId="338"/>
            <ac:spMk id="2" creationId="{75A11EE7-0F87-46DE-A4CC-0DD32DCDECB3}"/>
          </ac:spMkLst>
        </pc:spChg>
        <pc:spChg chg="del">
          <ac:chgData name="Angelo José Salvador" userId="402ee878647bd907" providerId="LiveId" clId="{D9C53A70-69E2-41A3-A5C2-30AEEFC9AABB}" dt="2018-02-09T11:14:45.281" v="171" actId="478"/>
          <ac:spMkLst>
            <pc:docMk/>
            <pc:sldMk cId="2151101089" sldId="338"/>
            <ac:spMk id="3" creationId="{D37697C7-10BA-4275-8C8C-44CD3C578602}"/>
          </ac:spMkLst>
        </pc:spChg>
        <pc:picChg chg="add mod">
          <ac:chgData name="Angelo José Salvador" userId="402ee878647bd907" providerId="LiveId" clId="{D9C53A70-69E2-41A3-A5C2-30AEEFC9AABB}" dt="2018-02-09T11:15:28.664" v="178" actId="1440"/>
          <ac:picMkLst>
            <pc:docMk/>
            <pc:sldMk cId="2151101089" sldId="338"/>
            <ac:picMk id="2050" creationId="{0C801F7D-F318-4391-9208-A739334F5928}"/>
          </ac:picMkLst>
        </pc:picChg>
      </pc:sldChg>
      <pc:sldChg chg="addSp delSp modSp add">
        <pc:chgData name="Angelo José Salvador" userId="402ee878647bd907" providerId="LiveId" clId="{D9C53A70-69E2-41A3-A5C2-30AEEFC9AABB}" dt="2018-02-09T11:20:07.357" v="188" actId="1440"/>
        <pc:sldMkLst>
          <pc:docMk/>
          <pc:sldMk cId="2181153137" sldId="339"/>
        </pc:sldMkLst>
        <pc:spChg chg="del">
          <ac:chgData name="Angelo José Salvador" userId="402ee878647bd907" providerId="LiveId" clId="{D9C53A70-69E2-41A3-A5C2-30AEEFC9AABB}" dt="2018-02-09T11:19:43.670" v="185" actId="478"/>
          <ac:spMkLst>
            <pc:docMk/>
            <pc:sldMk cId="2181153137" sldId="339"/>
            <ac:spMk id="2" creationId="{1D775B37-23FF-4F0A-A9D1-31A586BFA47E}"/>
          </ac:spMkLst>
        </pc:spChg>
        <pc:spChg chg="del">
          <ac:chgData name="Angelo José Salvador" userId="402ee878647bd907" providerId="LiveId" clId="{D9C53A70-69E2-41A3-A5C2-30AEEFC9AABB}" dt="2018-02-09T11:19:47.351" v="186" actId="478"/>
          <ac:spMkLst>
            <pc:docMk/>
            <pc:sldMk cId="2181153137" sldId="339"/>
            <ac:spMk id="3" creationId="{6275E464-5B6A-4922-8D0C-CDDBB10D9574}"/>
          </ac:spMkLst>
        </pc:spChg>
        <pc:picChg chg="add mod">
          <ac:chgData name="Angelo José Salvador" userId="402ee878647bd907" providerId="LiveId" clId="{D9C53A70-69E2-41A3-A5C2-30AEEFC9AABB}" dt="2018-02-09T11:20:07.357" v="188" actId="1440"/>
          <ac:picMkLst>
            <pc:docMk/>
            <pc:sldMk cId="2181153137" sldId="339"/>
            <ac:picMk id="3074" creationId="{0915310F-DB4B-4636-A5BB-D3E9F8D14876}"/>
          </ac:picMkLst>
        </pc:picChg>
      </pc:sldChg>
      <pc:sldChg chg="addSp delSp modSp add">
        <pc:chgData name="Angelo José Salvador" userId="402ee878647bd907" providerId="LiveId" clId="{D9C53A70-69E2-41A3-A5C2-30AEEFC9AABB}" dt="2018-02-09T11:22:51.981" v="195" actId="1440"/>
        <pc:sldMkLst>
          <pc:docMk/>
          <pc:sldMk cId="4288373705" sldId="340"/>
        </pc:sldMkLst>
        <pc:spChg chg="del">
          <ac:chgData name="Angelo José Salvador" userId="402ee878647bd907" providerId="LiveId" clId="{D9C53A70-69E2-41A3-A5C2-30AEEFC9AABB}" dt="2018-02-09T11:21:52.487" v="190" actId="478"/>
          <ac:spMkLst>
            <pc:docMk/>
            <pc:sldMk cId="4288373705" sldId="340"/>
            <ac:spMk id="2" creationId="{C7FC02B2-755E-441D-86A2-DA6F057CAC4F}"/>
          </ac:spMkLst>
        </pc:spChg>
        <pc:spChg chg="del">
          <ac:chgData name="Angelo José Salvador" userId="402ee878647bd907" providerId="LiveId" clId="{D9C53A70-69E2-41A3-A5C2-30AEEFC9AABB}" dt="2018-02-09T11:21:55.542" v="191" actId="478"/>
          <ac:spMkLst>
            <pc:docMk/>
            <pc:sldMk cId="4288373705" sldId="340"/>
            <ac:spMk id="3" creationId="{46128F7C-7F4B-4073-82D3-121526D15581}"/>
          </ac:spMkLst>
        </pc:spChg>
        <pc:picChg chg="add mod">
          <ac:chgData name="Angelo José Salvador" userId="402ee878647bd907" providerId="LiveId" clId="{D9C53A70-69E2-41A3-A5C2-30AEEFC9AABB}" dt="2018-02-09T11:22:51.981" v="195" actId="1440"/>
          <ac:picMkLst>
            <pc:docMk/>
            <pc:sldMk cId="4288373705" sldId="340"/>
            <ac:picMk id="4098" creationId="{6403A711-28C4-4190-A5A7-B22B06D9668B}"/>
          </ac:picMkLst>
        </pc:picChg>
      </pc:sldChg>
      <pc:sldChg chg="addSp delSp modSp add setBg">
        <pc:chgData name="Angelo José Salvador" userId="402ee878647bd907" providerId="LiveId" clId="{D9C53A70-69E2-41A3-A5C2-30AEEFC9AABB}" dt="2018-02-09T11:38:08.966" v="221" actId="14100"/>
        <pc:sldMkLst>
          <pc:docMk/>
          <pc:sldMk cId="2291067158" sldId="341"/>
        </pc:sldMkLst>
        <pc:spChg chg="del">
          <ac:chgData name="Angelo José Salvador" userId="402ee878647bd907" providerId="LiveId" clId="{D9C53A70-69E2-41A3-A5C2-30AEEFC9AABB}" dt="2018-02-09T11:34:41.243" v="200" actId="478"/>
          <ac:spMkLst>
            <pc:docMk/>
            <pc:sldMk cId="2291067158" sldId="341"/>
            <ac:spMk id="2" creationId="{EAC4EBFB-E94C-4D92-918F-FBAB2635ED54}"/>
          </ac:spMkLst>
        </pc:spChg>
        <pc:spChg chg="del">
          <ac:chgData name="Angelo José Salvador" userId="402ee878647bd907" providerId="LiveId" clId="{D9C53A70-69E2-41A3-A5C2-30AEEFC9AABB}" dt="2018-02-09T11:34:29.292" v="199" actId="478"/>
          <ac:spMkLst>
            <pc:docMk/>
            <pc:sldMk cId="2291067158" sldId="341"/>
            <ac:spMk id="3" creationId="{30D007F9-1158-49CD-817C-4EAAEA4ABCA6}"/>
          </ac:spMkLst>
        </pc:spChg>
        <pc:spChg chg="add del mod">
          <ac:chgData name="Angelo José Salvador" userId="402ee878647bd907" providerId="LiveId" clId="{D9C53A70-69E2-41A3-A5C2-30AEEFC9AABB}" dt="2018-02-09T11:36:48.664" v="210" actId="14100"/>
          <ac:spMkLst>
            <pc:docMk/>
            <pc:sldMk cId="2291067158" sldId="341"/>
            <ac:spMk id="6" creationId="{4B2949CC-4E8F-4E7E-A344-4C057D12F5C4}"/>
          </ac:spMkLst>
        </pc:spChg>
        <pc:spChg chg="add del mod">
          <ac:chgData name="Angelo José Salvador" userId="402ee878647bd907" providerId="LiveId" clId="{D9C53A70-69E2-41A3-A5C2-30AEEFC9AABB}" dt="2018-02-09T11:36:48.664" v="210" actId="14100"/>
          <ac:spMkLst>
            <pc:docMk/>
            <pc:sldMk cId="2291067158" sldId="341"/>
            <ac:spMk id="7" creationId="{F48135C2-2470-4BB0-8372-E12CBB98F724}"/>
          </ac:spMkLst>
        </pc:spChg>
        <pc:picChg chg="add mod">
          <ac:chgData name="Angelo José Salvador" userId="402ee878647bd907" providerId="LiveId" clId="{D9C53A70-69E2-41A3-A5C2-30AEEFC9AABB}" dt="2018-02-09T11:38:08.966" v="221" actId="14100"/>
          <ac:picMkLst>
            <pc:docMk/>
            <pc:sldMk cId="2291067158" sldId="341"/>
            <ac:picMk id="5" creationId="{DE7D573E-2796-4BF9-BD47-F1A0A2D01374}"/>
          </ac:picMkLst>
        </pc:picChg>
      </pc:sldChg>
      <pc:sldChg chg="add del">
        <pc:chgData name="Angelo José Salvador" userId="402ee878647bd907" providerId="LiveId" clId="{D9C53A70-69E2-41A3-A5C2-30AEEFC9AABB}" dt="2018-02-09T11:53:29.842" v="224" actId="2696"/>
        <pc:sldMkLst>
          <pc:docMk/>
          <pc:sldMk cId="3009685331" sldId="342"/>
        </pc:sldMkLst>
      </pc:sldChg>
      <pc:sldChg chg="modSp add modTransition">
        <pc:chgData name="Angelo José Salvador" userId="402ee878647bd907" providerId="LiveId" clId="{D9C53A70-69E2-41A3-A5C2-30AEEFC9AABB}" dt="2018-02-09T11:53:40.065" v="226" actId="20577"/>
        <pc:sldMkLst>
          <pc:docMk/>
          <pc:sldMk cId="4095982130" sldId="343"/>
        </pc:sldMkLst>
        <pc:spChg chg="mod">
          <ac:chgData name="Angelo José Salvador" userId="402ee878647bd907" providerId="LiveId" clId="{D9C53A70-69E2-41A3-A5C2-30AEEFC9AABB}" dt="2018-02-09T11:53:40.065" v="226" actId="20577"/>
          <ac:spMkLst>
            <pc:docMk/>
            <pc:sldMk cId="4095982130" sldId="343"/>
            <ac:spMk id="3" creationId="{487981D2-8AD4-4B5D-B11B-E6544AD48F40}"/>
          </ac:spMkLst>
        </pc:spChg>
      </pc:sldChg>
      <pc:sldMasterChg chg="setBg modSldLayout">
        <pc:chgData name="Angelo José Salvador" userId="402ee878647bd907" providerId="LiveId" clId="{D9C53A70-69E2-41A3-A5C2-30AEEFC9AABB}" dt="2018-02-08T17:09:51.862" v="37" actId="14100"/>
        <pc:sldMasterMkLst>
          <pc:docMk/>
          <pc:sldMasterMk cId="2216633915" sldId="2147483660"/>
        </pc:sldMasterMkLst>
        <pc:sldLayoutChg chg="setBg">
          <pc:chgData name="Angelo José Salvador" userId="402ee878647bd907" providerId="LiveId" clId="{D9C53A70-69E2-41A3-A5C2-30AEEFC9AABB}" dt="2018-02-08T17:09:51.862" v="37" actId="14100"/>
          <pc:sldLayoutMkLst>
            <pc:docMk/>
            <pc:sldMasterMk cId="2216633915" sldId="2147483660"/>
            <pc:sldLayoutMk cId="1524089365" sldId="2147483661"/>
          </pc:sldLayoutMkLst>
        </pc:sldLayoutChg>
        <pc:sldLayoutChg chg="setBg">
          <pc:chgData name="Angelo José Salvador" userId="402ee878647bd907" providerId="LiveId" clId="{D9C53A70-69E2-41A3-A5C2-30AEEFC9AABB}" dt="2018-02-08T17:09:51.862" v="37" actId="14100"/>
          <pc:sldLayoutMkLst>
            <pc:docMk/>
            <pc:sldMasterMk cId="2216633915" sldId="2147483660"/>
            <pc:sldLayoutMk cId="3186578169" sldId="2147483662"/>
          </pc:sldLayoutMkLst>
        </pc:sldLayoutChg>
        <pc:sldLayoutChg chg="setBg">
          <pc:chgData name="Angelo José Salvador" userId="402ee878647bd907" providerId="LiveId" clId="{D9C53A70-69E2-41A3-A5C2-30AEEFC9AABB}" dt="2018-02-08T17:09:51.862" v="37" actId="14100"/>
          <pc:sldLayoutMkLst>
            <pc:docMk/>
            <pc:sldMasterMk cId="2216633915" sldId="2147483660"/>
            <pc:sldLayoutMk cId="742026191" sldId="2147483663"/>
          </pc:sldLayoutMkLst>
        </pc:sldLayoutChg>
        <pc:sldLayoutChg chg="setBg">
          <pc:chgData name="Angelo José Salvador" userId="402ee878647bd907" providerId="LiveId" clId="{D9C53A70-69E2-41A3-A5C2-30AEEFC9AABB}" dt="2018-02-08T17:09:51.862" v="37" actId="14100"/>
          <pc:sldLayoutMkLst>
            <pc:docMk/>
            <pc:sldMasterMk cId="2216633915" sldId="2147483660"/>
            <pc:sldLayoutMk cId="781428710" sldId="2147483664"/>
          </pc:sldLayoutMkLst>
        </pc:sldLayoutChg>
        <pc:sldLayoutChg chg="setBg">
          <pc:chgData name="Angelo José Salvador" userId="402ee878647bd907" providerId="LiveId" clId="{D9C53A70-69E2-41A3-A5C2-30AEEFC9AABB}" dt="2018-02-08T17:09:51.862" v="37" actId="14100"/>
          <pc:sldLayoutMkLst>
            <pc:docMk/>
            <pc:sldMasterMk cId="2216633915" sldId="2147483660"/>
            <pc:sldLayoutMk cId="1011305613" sldId="2147483665"/>
          </pc:sldLayoutMkLst>
        </pc:sldLayoutChg>
        <pc:sldLayoutChg chg="setBg">
          <pc:chgData name="Angelo José Salvador" userId="402ee878647bd907" providerId="LiveId" clId="{D9C53A70-69E2-41A3-A5C2-30AEEFC9AABB}" dt="2018-02-08T17:09:51.862" v="37" actId="14100"/>
          <pc:sldLayoutMkLst>
            <pc:docMk/>
            <pc:sldMasterMk cId="2216633915" sldId="2147483660"/>
            <pc:sldLayoutMk cId="4001778990" sldId="2147483666"/>
          </pc:sldLayoutMkLst>
        </pc:sldLayoutChg>
        <pc:sldLayoutChg chg="setBg">
          <pc:chgData name="Angelo José Salvador" userId="402ee878647bd907" providerId="LiveId" clId="{D9C53A70-69E2-41A3-A5C2-30AEEFC9AABB}" dt="2018-02-08T17:09:51.862" v="37" actId="14100"/>
          <pc:sldLayoutMkLst>
            <pc:docMk/>
            <pc:sldMasterMk cId="2216633915" sldId="2147483660"/>
            <pc:sldLayoutMk cId="2058393076" sldId="2147483667"/>
          </pc:sldLayoutMkLst>
        </pc:sldLayoutChg>
        <pc:sldLayoutChg chg="setBg">
          <pc:chgData name="Angelo José Salvador" userId="402ee878647bd907" providerId="LiveId" clId="{D9C53A70-69E2-41A3-A5C2-30AEEFC9AABB}" dt="2018-02-08T17:09:51.862" v="37" actId="14100"/>
          <pc:sldLayoutMkLst>
            <pc:docMk/>
            <pc:sldMasterMk cId="2216633915" sldId="2147483660"/>
            <pc:sldLayoutMk cId="3170048656" sldId="2147483668"/>
          </pc:sldLayoutMkLst>
        </pc:sldLayoutChg>
        <pc:sldLayoutChg chg="setBg">
          <pc:chgData name="Angelo José Salvador" userId="402ee878647bd907" providerId="LiveId" clId="{D9C53A70-69E2-41A3-A5C2-30AEEFC9AABB}" dt="2018-02-08T17:09:51.862" v="37" actId="14100"/>
          <pc:sldLayoutMkLst>
            <pc:docMk/>
            <pc:sldMasterMk cId="2216633915" sldId="2147483660"/>
            <pc:sldLayoutMk cId="518588188" sldId="2147483669"/>
          </pc:sldLayoutMkLst>
        </pc:sldLayoutChg>
        <pc:sldLayoutChg chg="setBg">
          <pc:chgData name="Angelo José Salvador" userId="402ee878647bd907" providerId="LiveId" clId="{D9C53A70-69E2-41A3-A5C2-30AEEFC9AABB}" dt="2018-02-08T17:09:51.862" v="37" actId="14100"/>
          <pc:sldLayoutMkLst>
            <pc:docMk/>
            <pc:sldMasterMk cId="2216633915" sldId="2147483660"/>
            <pc:sldLayoutMk cId="2700470010" sldId="2147483670"/>
          </pc:sldLayoutMkLst>
        </pc:sldLayoutChg>
        <pc:sldLayoutChg chg="setBg">
          <pc:chgData name="Angelo José Salvador" userId="402ee878647bd907" providerId="LiveId" clId="{D9C53A70-69E2-41A3-A5C2-30AEEFC9AABB}" dt="2018-02-08T17:09:51.862" v="37" actId="14100"/>
          <pc:sldLayoutMkLst>
            <pc:docMk/>
            <pc:sldMasterMk cId="2216633915" sldId="2147483660"/>
            <pc:sldLayoutMk cId="684162730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508A978-D865-4F83-87BD-C67733697D3C}" type="datetimeFigureOut">
              <a:rPr lang="pt-BR" smtClean="0">
                <a:solidFill>
                  <a:srgbClr val="465E9C"/>
                </a:solidFill>
              </a:rPr>
              <a:pPr/>
              <a:t>09/02/2018</a:t>
            </a:fld>
            <a:endParaRPr lang="pt-BR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BR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50830D2-AE30-4C32-8E88-8744227E4945}" type="slidenum">
              <a:rPr lang="pt-BR" smtClean="0">
                <a:solidFill>
                  <a:srgbClr val="465E9C"/>
                </a:solidFill>
              </a:rPr>
              <a:pPr/>
              <a:t>‹nº›</a:t>
            </a:fld>
            <a:endParaRPr lang="pt-BR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8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A978-D865-4F83-87BD-C67733697D3C}" type="datetimeFigureOut">
              <a:rPr lang="pt-BR" smtClean="0">
                <a:solidFill>
                  <a:srgbClr val="465E9C"/>
                </a:solidFill>
              </a:rPr>
              <a:pPr/>
              <a:t>09/02/2018</a:t>
            </a:fld>
            <a:endParaRPr lang="pt-BR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30D2-AE30-4C32-8E88-8744227E4945}" type="slidenum">
              <a:rPr lang="pt-BR" smtClean="0">
                <a:solidFill>
                  <a:srgbClr val="465E9C"/>
                </a:solidFill>
              </a:rPr>
              <a:pPr/>
              <a:t>‹nº›</a:t>
            </a:fld>
            <a:endParaRPr lang="pt-BR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7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A978-D865-4F83-87BD-C67733697D3C}" type="datetimeFigureOut">
              <a:rPr lang="pt-BR" smtClean="0">
                <a:solidFill>
                  <a:srgbClr val="465E9C"/>
                </a:solidFill>
              </a:rPr>
              <a:pPr/>
              <a:t>09/02/2018</a:t>
            </a:fld>
            <a:endParaRPr lang="pt-BR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30D2-AE30-4C32-8E88-8744227E4945}" type="slidenum">
              <a:rPr lang="pt-BR" smtClean="0">
                <a:solidFill>
                  <a:srgbClr val="465E9C"/>
                </a:solidFill>
              </a:rPr>
              <a:pPr/>
              <a:t>‹nº›</a:t>
            </a:fld>
            <a:endParaRPr lang="pt-BR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6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A978-D865-4F83-87BD-C67733697D3C}" type="datetimeFigureOut">
              <a:rPr lang="pt-BR" smtClean="0">
                <a:solidFill>
                  <a:srgbClr val="465E9C"/>
                </a:solidFill>
              </a:rPr>
              <a:pPr/>
              <a:t>09/02/2018</a:t>
            </a:fld>
            <a:endParaRPr lang="pt-BR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30D2-AE30-4C32-8E88-8744227E4945}" type="slidenum">
              <a:rPr lang="pt-BR" smtClean="0">
                <a:solidFill>
                  <a:srgbClr val="465E9C"/>
                </a:solidFill>
              </a:rPr>
              <a:pPr/>
              <a:t>‹nº›</a:t>
            </a:fld>
            <a:endParaRPr lang="pt-BR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7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A978-D865-4F83-87BD-C67733697D3C}" type="datetimeFigureOut">
              <a:rPr lang="pt-BR" smtClean="0">
                <a:solidFill>
                  <a:srgbClr val="465E9C"/>
                </a:solidFill>
              </a:rPr>
              <a:pPr/>
              <a:t>09/02/2018</a:t>
            </a:fld>
            <a:endParaRPr lang="pt-BR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30D2-AE30-4C32-8E88-8744227E4945}" type="slidenum">
              <a:rPr lang="pt-BR" smtClean="0">
                <a:solidFill>
                  <a:srgbClr val="465E9C"/>
                </a:solidFill>
              </a:rPr>
              <a:pPr/>
              <a:t>‹nº›</a:t>
            </a:fld>
            <a:endParaRPr lang="pt-BR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A978-D865-4F83-87BD-C67733697D3C}" type="datetimeFigureOut">
              <a:rPr lang="pt-BR" smtClean="0">
                <a:solidFill>
                  <a:srgbClr val="465E9C"/>
                </a:solidFill>
              </a:rPr>
              <a:pPr/>
              <a:t>09/02/2018</a:t>
            </a:fld>
            <a:endParaRPr lang="pt-BR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30D2-AE30-4C32-8E88-8744227E4945}" type="slidenum">
              <a:rPr lang="pt-BR" smtClean="0">
                <a:solidFill>
                  <a:srgbClr val="465E9C"/>
                </a:solidFill>
              </a:rPr>
              <a:pPr/>
              <a:t>‹nº›</a:t>
            </a:fld>
            <a:endParaRPr lang="pt-BR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A978-D865-4F83-87BD-C67733697D3C}" type="datetimeFigureOut">
              <a:rPr lang="pt-BR" smtClean="0">
                <a:solidFill>
                  <a:srgbClr val="465E9C"/>
                </a:solidFill>
              </a:rPr>
              <a:pPr/>
              <a:t>09/02/2018</a:t>
            </a:fld>
            <a:endParaRPr lang="pt-BR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30D2-AE30-4C32-8E88-8744227E4945}" type="slidenum">
              <a:rPr lang="pt-BR" smtClean="0">
                <a:solidFill>
                  <a:srgbClr val="465E9C"/>
                </a:solidFill>
              </a:rPr>
              <a:pPr/>
              <a:t>‹nº›</a:t>
            </a:fld>
            <a:endParaRPr lang="pt-BR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0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A978-D865-4F83-87BD-C67733697D3C}" type="datetimeFigureOut">
              <a:rPr lang="pt-BR" smtClean="0">
                <a:solidFill>
                  <a:srgbClr val="465E9C"/>
                </a:solidFill>
              </a:rPr>
              <a:pPr/>
              <a:t>09/02/2018</a:t>
            </a:fld>
            <a:endParaRPr lang="pt-BR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30D2-AE30-4C32-8E88-8744227E4945}" type="slidenum">
              <a:rPr lang="pt-BR" smtClean="0">
                <a:solidFill>
                  <a:srgbClr val="465E9C"/>
                </a:solidFill>
              </a:rPr>
              <a:pPr/>
              <a:t>‹nº›</a:t>
            </a:fld>
            <a:endParaRPr lang="pt-BR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7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8A978-D865-4F83-87BD-C67733697D3C}" type="datetimeFigureOut">
              <a:rPr lang="pt-BR" smtClean="0">
                <a:solidFill>
                  <a:srgbClr val="465E9C"/>
                </a:solidFill>
              </a:rPr>
              <a:pPr/>
              <a:t>09/02/2018</a:t>
            </a:fld>
            <a:endParaRPr lang="pt-BR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830D2-AE30-4C32-8E88-8744227E4945}" type="slidenum">
              <a:rPr lang="pt-BR" smtClean="0">
                <a:solidFill>
                  <a:srgbClr val="465E9C"/>
                </a:solidFill>
              </a:rPr>
              <a:pPr/>
              <a:t>‹nº›</a:t>
            </a:fld>
            <a:endParaRPr lang="pt-BR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9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508A978-D865-4F83-87BD-C67733697D3C}" type="datetimeFigureOut">
              <a:rPr lang="pt-BR" smtClean="0">
                <a:solidFill>
                  <a:srgbClr val="465E9C"/>
                </a:solidFill>
              </a:rPr>
              <a:pPr/>
              <a:t>09/02/2018</a:t>
            </a:fld>
            <a:endParaRPr lang="pt-BR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BR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50830D2-AE30-4C32-8E88-8744227E4945}" type="slidenum">
              <a:rPr lang="pt-BR" smtClean="0">
                <a:solidFill>
                  <a:srgbClr val="465E9C"/>
                </a:solidFill>
              </a:rPr>
              <a:pPr/>
              <a:t>‹nº›</a:t>
            </a:fld>
            <a:endParaRPr lang="pt-BR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4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508A978-D865-4F83-87BD-C67733697D3C}" type="datetimeFigureOut">
              <a:rPr lang="pt-BR" smtClean="0">
                <a:solidFill>
                  <a:srgbClr val="465E9C"/>
                </a:solidFill>
              </a:rPr>
              <a:pPr/>
              <a:t>09/02/2018</a:t>
            </a:fld>
            <a:endParaRPr lang="pt-BR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BR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50830D2-AE30-4C32-8E88-8744227E4945}" type="slidenum">
              <a:rPr lang="pt-BR" smtClean="0">
                <a:solidFill>
                  <a:srgbClr val="465E9C"/>
                </a:solidFill>
              </a:rPr>
              <a:pPr/>
              <a:t>‹nº›</a:t>
            </a:fld>
            <a:endParaRPr lang="pt-BR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8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508A978-D865-4F83-87BD-C67733697D3C}" type="datetimeFigureOut">
              <a:rPr lang="pt-BR" smtClean="0">
                <a:solidFill>
                  <a:srgbClr val="465E9C"/>
                </a:solidFill>
              </a:rPr>
              <a:pPr/>
              <a:t>09/02/2018</a:t>
            </a:fld>
            <a:endParaRPr lang="pt-BR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BR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50830D2-AE30-4C32-8E88-8744227E4945}" type="slidenum">
              <a:rPr lang="pt-BR" smtClean="0">
                <a:solidFill>
                  <a:srgbClr val="465E9C"/>
                </a:solidFill>
              </a:rPr>
              <a:pPr/>
              <a:t>‹nº›</a:t>
            </a:fld>
            <a:endParaRPr lang="pt-BR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3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 err="1">
                <a:latin typeface="Cooper Black" pitchFamily="18" charset="0"/>
              </a:rPr>
              <a:t>Laudato</a:t>
            </a:r>
            <a:r>
              <a:rPr lang="pt-BR" dirty="0">
                <a:latin typeface="Cooper Black" pitchFamily="18" charset="0"/>
              </a:rPr>
              <a:t> Si</a:t>
            </a:r>
            <a:br>
              <a:rPr lang="pt-BR" dirty="0">
                <a:latin typeface="Cooper Black" pitchFamily="18" charset="0"/>
              </a:rPr>
            </a:br>
            <a:r>
              <a:rPr lang="pt-BR" i="1" dirty="0">
                <a:latin typeface="Cooper Black" pitchFamily="18" charset="0"/>
              </a:rPr>
              <a:t>“Louvado Sejas”</a:t>
            </a:r>
            <a:r>
              <a:rPr lang="pt-BR" dirty="0">
                <a:latin typeface="Cooper Black" pitchFamily="18" charset="0"/>
              </a:rPr>
              <a:t>	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736622"/>
            <a:ext cx="6192688" cy="1524000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Cooper Black" pitchFamily="18" charset="0"/>
              </a:rPr>
              <a:t>Sobre o cuidado da casa comum</a:t>
            </a:r>
          </a:p>
        </p:txBody>
      </p:sp>
    </p:spTree>
    <p:extLst>
      <p:ext uri="{BB962C8B-B14F-4D97-AF65-F5344CB8AC3E}">
        <p14:creationId xmlns:p14="http://schemas.microsoft.com/office/powerpoint/2010/main" val="4747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124745"/>
            <a:ext cx="6840760" cy="4752528"/>
          </a:xfrm>
        </p:spPr>
        <p:txBody>
          <a:bodyPr>
            <a:normAutofit/>
          </a:bodyPr>
          <a:lstStyle/>
          <a:p>
            <a:pPr algn="just"/>
            <a:r>
              <a:rPr lang="pt-BR" sz="3200" dirty="0">
                <a:latin typeface="Maiandra GD" pitchFamily="34" charset="0"/>
              </a:rPr>
              <a:t>Os impactos ambientais poderiam afetar milhares de milhões de pessoas, </a:t>
            </a:r>
            <a:r>
              <a:rPr lang="pt-BR" sz="3200" b="1" dirty="0">
                <a:latin typeface="Maiandra GD" pitchFamily="34" charset="0"/>
              </a:rPr>
              <a:t>sendo previsível que o </a:t>
            </a:r>
            <a:r>
              <a:rPr lang="pt-BR" sz="3200" b="1" u="sng" dirty="0">
                <a:latin typeface="Maiandra GD" pitchFamily="34" charset="0"/>
              </a:rPr>
              <a:t>controle da água </a:t>
            </a:r>
            <a:r>
              <a:rPr lang="pt-BR" sz="3200" b="1" dirty="0">
                <a:latin typeface="Maiandra GD" pitchFamily="34" charset="0"/>
              </a:rPr>
              <a:t>por grandes empresas mundiais se transforme em uma das principais fontes de conflitos deste século</a:t>
            </a:r>
            <a:r>
              <a:rPr lang="pt-BR" sz="3200" dirty="0">
                <a:latin typeface="Maiandra GD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39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772815"/>
            <a:ext cx="6984776" cy="4104457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latin typeface="Maiandra GD" pitchFamily="34" charset="0"/>
              </a:rPr>
              <a:t>Há “propostas de </a:t>
            </a:r>
            <a:r>
              <a:rPr lang="pt-BR" sz="3600" b="1" dirty="0">
                <a:latin typeface="Maiandra GD" pitchFamily="34" charset="0"/>
              </a:rPr>
              <a:t>internacionalização da Amazônia </a:t>
            </a:r>
            <a:r>
              <a:rPr lang="pt-BR" sz="3600" dirty="0">
                <a:latin typeface="Maiandra GD" pitchFamily="34" charset="0"/>
              </a:rPr>
              <a:t>que só servem aos </a:t>
            </a:r>
            <a:r>
              <a:rPr lang="pt-BR" sz="3600" b="1" dirty="0">
                <a:latin typeface="Maiandra GD" pitchFamily="34" charset="0"/>
              </a:rPr>
              <a:t>interesses econômicos </a:t>
            </a:r>
            <a:r>
              <a:rPr lang="pt-BR" sz="3600" dirty="0">
                <a:latin typeface="Maiandra GD" pitchFamily="34" charset="0"/>
              </a:rPr>
              <a:t>das corporações internacionais”.</a:t>
            </a:r>
          </a:p>
        </p:txBody>
      </p:sp>
    </p:spTree>
    <p:extLst>
      <p:ext uri="{BB962C8B-B14F-4D97-AF65-F5344CB8AC3E}">
        <p14:creationId xmlns:p14="http://schemas.microsoft.com/office/powerpoint/2010/main" val="174902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700807"/>
            <a:ext cx="6768752" cy="4320481"/>
          </a:xfrm>
        </p:spPr>
        <p:txBody>
          <a:bodyPr>
            <a:normAutofit/>
          </a:bodyPr>
          <a:lstStyle/>
          <a:p>
            <a:pPr algn="just"/>
            <a:r>
              <a:rPr lang="pt-BR" sz="3600" dirty="0">
                <a:latin typeface="Maiandra GD" pitchFamily="34" charset="0"/>
              </a:rPr>
              <a:t>Muitas </a:t>
            </a:r>
            <a:r>
              <a:rPr lang="pt-BR" sz="3600" b="1" dirty="0">
                <a:latin typeface="Maiandra GD" pitchFamily="34" charset="0"/>
              </a:rPr>
              <a:t>cidades</a:t>
            </a:r>
            <a:r>
              <a:rPr lang="pt-BR" sz="3600" dirty="0">
                <a:latin typeface="Maiandra GD" pitchFamily="34" charset="0"/>
              </a:rPr>
              <a:t> são grandes estruturas que </a:t>
            </a:r>
            <a:r>
              <a:rPr lang="pt-BR" sz="3600" b="1" dirty="0">
                <a:latin typeface="Maiandra GD" pitchFamily="34" charset="0"/>
              </a:rPr>
              <a:t>não funcionam</a:t>
            </a:r>
            <a:r>
              <a:rPr lang="pt-BR" sz="3600" dirty="0">
                <a:latin typeface="Maiandra GD" pitchFamily="34" charset="0"/>
              </a:rPr>
              <a:t>, gastando energia e água em excesso. </a:t>
            </a:r>
          </a:p>
        </p:txBody>
      </p:sp>
    </p:spTree>
    <p:extLst>
      <p:ext uri="{BB962C8B-B14F-4D97-AF65-F5344CB8AC3E}">
        <p14:creationId xmlns:p14="http://schemas.microsoft.com/office/powerpoint/2010/main" val="198127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Cooper Black" pitchFamily="18" charset="0"/>
              </a:rPr>
              <a:t>Desigualdade planetária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700808"/>
            <a:ext cx="7416824" cy="4392488"/>
          </a:xfrm>
        </p:spPr>
        <p:txBody>
          <a:bodyPr>
            <a:normAutofit/>
          </a:bodyPr>
          <a:lstStyle/>
          <a:p>
            <a:pPr algn="just"/>
            <a:r>
              <a:rPr lang="pt-BR" b="1" dirty="0">
                <a:latin typeface="Maiandra GD" pitchFamily="34" charset="0"/>
              </a:rPr>
              <a:t>Os mais pobres </a:t>
            </a:r>
            <a:r>
              <a:rPr lang="pt-BR" dirty="0">
                <a:latin typeface="Maiandra GD" pitchFamily="34" charset="0"/>
              </a:rPr>
              <a:t>são os que sofrem as maiores consequências;</a:t>
            </a:r>
          </a:p>
          <a:p>
            <a:pPr algn="just"/>
            <a:endParaRPr lang="pt-BR" dirty="0">
              <a:latin typeface="Maiandra GD" pitchFamily="34" charset="0"/>
            </a:endParaRPr>
          </a:p>
          <a:p>
            <a:pPr marL="0" indent="0" algn="just">
              <a:buNone/>
            </a:pPr>
            <a:endParaRPr lang="pt-BR" dirty="0">
              <a:latin typeface="Maiandra GD" pitchFamily="34" charset="0"/>
            </a:endParaRPr>
          </a:p>
          <a:p>
            <a:pPr algn="just"/>
            <a:r>
              <a:rPr lang="pt-BR" dirty="0">
                <a:latin typeface="Maiandra GD" pitchFamily="34" charset="0"/>
              </a:rPr>
              <a:t>Hoje, não podemos deixar de reconhecer que uma verdadeira </a:t>
            </a:r>
            <a:r>
              <a:rPr lang="pt-BR" b="1" dirty="0">
                <a:latin typeface="Maiandra GD" pitchFamily="34" charset="0"/>
              </a:rPr>
              <a:t>abordagem ecológica sempre se torna uma abordagem social</a:t>
            </a:r>
            <a:r>
              <a:rPr lang="pt-BR" dirty="0">
                <a:latin typeface="Maiandra GD" pitchFamily="34" charset="0"/>
              </a:rPr>
              <a:t>, que deve </a:t>
            </a:r>
            <a:r>
              <a:rPr lang="pt-BR" b="1" dirty="0">
                <a:latin typeface="Maiandra GD" pitchFamily="34" charset="0"/>
              </a:rPr>
              <a:t>integrar a justiça nos debates sobre o meio ambiente</a:t>
            </a:r>
            <a:r>
              <a:rPr lang="pt-BR" dirty="0">
                <a:latin typeface="Maiandra GD" pitchFamily="34" charset="0"/>
              </a:rPr>
              <a:t>, para ouvir tanto o </a:t>
            </a:r>
            <a:r>
              <a:rPr lang="pt-BR" b="1" dirty="0">
                <a:latin typeface="Maiandra GD" pitchFamily="34" charset="0"/>
              </a:rPr>
              <a:t>clamor da terra como o clamor dos pobres. </a:t>
            </a:r>
          </a:p>
        </p:txBody>
      </p:sp>
    </p:spTree>
    <p:extLst>
      <p:ext uri="{BB962C8B-B14F-4D97-AF65-F5344CB8AC3E}">
        <p14:creationId xmlns:p14="http://schemas.microsoft.com/office/powerpoint/2010/main" val="342811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1340769"/>
            <a:ext cx="6624736" cy="4464495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Maiandra GD" pitchFamily="34" charset="0"/>
              </a:rPr>
              <a:t>norte e  sul, </a:t>
            </a:r>
          </a:p>
          <a:p>
            <a:endParaRPr lang="pt-BR" sz="3200" dirty="0">
              <a:latin typeface="Maiandra GD" pitchFamily="34" charset="0"/>
            </a:endParaRPr>
          </a:p>
          <a:p>
            <a:r>
              <a:rPr lang="pt-BR" sz="3200" dirty="0">
                <a:latin typeface="Maiandra GD" pitchFamily="34" charset="0"/>
              </a:rPr>
              <a:t> desequilíbrios comerciais com consequências no âmbito ecológico e com o uso desproporcional dos recursos naturais efetuado historicamente por alguns países. </a:t>
            </a:r>
          </a:p>
        </p:txBody>
      </p:sp>
    </p:spTree>
    <p:extLst>
      <p:ext uri="{BB962C8B-B14F-4D97-AF65-F5344CB8AC3E}">
        <p14:creationId xmlns:p14="http://schemas.microsoft.com/office/powerpoint/2010/main" val="265763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2492895"/>
            <a:ext cx="6624736" cy="1368153"/>
          </a:xfrm>
        </p:spPr>
        <p:txBody>
          <a:bodyPr>
            <a:normAutofit/>
          </a:bodyPr>
          <a:lstStyle/>
          <a:p>
            <a:pPr algn="just"/>
            <a:r>
              <a:rPr lang="pt-BR" sz="3600" dirty="0">
                <a:latin typeface="Maiandra GD" pitchFamily="34" charset="0"/>
              </a:rPr>
              <a:t>Submissão da política à tecnologia e à economia.</a:t>
            </a:r>
          </a:p>
        </p:txBody>
      </p:sp>
    </p:spTree>
    <p:extLst>
      <p:ext uri="{BB962C8B-B14F-4D97-AF65-F5344CB8AC3E}">
        <p14:creationId xmlns:p14="http://schemas.microsoft.com/office/powerpoint/2010/main" val="193514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Cooper Black" pitchFamily="18" charset="0"/>
              </a:rPr>
              <a:t>II - O Evangelho da Criação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latin typeface="Maiandra GD" pitchFamily="34" charset="0"/>
              </a:rPr>
              <a:t>livro do </a:t>
            </a:r>
            <a:r>
              <a:rPr lang="pt-BR" sz="2800" b="1" dirty="0">
                <a:latin typeface="Maiandra GD" pitchFamily="34" charset="0"/>
              </a:rPr>
              <a:t>Gênesis</a:t>
            </a:r>
            <a:r>
              <a:rPr lang="pt-BR" sz="2800" dirty="0">
                <a:latin typeface="Maiandra GD" pitchFamily="34" charset="0"/>
              </a:rPr>
              <a:t>;</a:t>
            </a:r>
          </a:p>
          <a:p>
            <a:r>
              <a:rPr lang="pt-BR" sz="2800" dirty="0">
                <a:latin typeface="Maiandra GD" pitchFamily="34" charset="0"/>
              </a:rPr>
              <a:t>linguagem simbólica e narrativa, ensinamentos profundos sobre a existência humana e a sua realidade histórica. Estas narrações sugerem fundamentais intimamente ligadas: </a:t>
            </a:r>
            <a:r>
              <a:rPr lang="pt-BR" sz="2800" b="1" dirty="0">
                <a:latin typeface="Maiandra GD" pitchFamily="34" charset="0"/>
              </a:rPr>
              <a:t>as relações com Deus, com o próximo e com a terra</a:t>
            </a:r>
            <a:r>
              <a:rPr lang="pt-BR" sz="2800" dirty="0"/>
              <a:t>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6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836713"/>
            <a:ext cx="6840760" cy="5112568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Maiandra GD" pitchFamily="34" charset="0"/>
              </a:rPr>
              <a:t>Esta relação foi rompida com o pecado;</a:t>
            </a:r>
          </a:p>
          <a:p>
            <a:endParaRPr lang="pt-BR" sz="2800" dirty="0">
              <a:latin typeface="Maiandra GD" pitchFamily="34" charset="0"/>
            </a:endParaRPr>
          </a:p>
          <a:p>
            <a:r>
              <a:rPr lang="pt-BR" sz="2800" dirty="0">
                <a:latin typeface="Maiandra GD" pitchFamily="34" charset="0"/>
              </a:rPr>
              <a:t>Dominar significa cuidar (</a:t>
            </a:r>
            <a:r>
              <a:rPr lang="pt-BR" sz="2800" dirty="0" err="1">
                <a:latin typeface="Maiandra GD" pitchFamily="34" charset="0"/>
              </a:rPr>
              <a:t>Gn</a:t>
            </a:r>
            <a:r>
              <a:rPr lang="pt-BR" sz="2800" dirty="0">
                <a:latin typeface="Maiandra GD" pitchFamily="34" charset="0"/>
              </a:rPr>
              <a:t> 1,28).</a:t>
            </a:r>
          </a:p>
          <a:p>
            <a:endParaRPr lang="pt-BR" sz="2800" dirty="0">
              <a:latin typeface="Maiandra GD" pitchFamily="34" charset="0"/>
            </a:endParaRPr>
          </a:p>
          <a:p>
            <a:r>
              <a:rPr lang="pt-BR" sz="2800" dirty="0">
                <a:latin typeface="Maiandra GD" pitchFamily="34" charset="0"/>
              </a:rPr>
              <a:t>Cultivar e guardar (</a:t>
            </a:r>
            <a:r>
              <a:rPr lang="pt-BR" sz="2800" dirty="0" err="1">
                <a:latin typeface="Maiandra GD" pitchFamily="34" charset="0"/>
              </a:rPr>
              <a:t>Gn</a:t>
            </a:r>
            <a:r>
              <a:rPr lang="pt-BR" sz="2800" dirty="0">
                <a:latin typeface="Maiandra GD" pitchFamily="34" charset="0"/>
              </a:rPr>
              <a:t> 2,15). </a:t>
            </a:r>
          </a:p>
          <a:p>
            <a:endParaRPr lang="pt-BR" sz="2800" dirty="0">
              <a:latin typeface="Maiandra GD" pitchFamily="34" charset="0"/>
            </a:endParaRPr>
          </a:p>
          <a:p>
            <a:r>
              <a:rPr lang="pt-BR" sz="2800" dirty="0">
                <a:latin typeface="Maiandra GD" pitchFamily="34" charset="0"/>
              </a:rPr>
              <a:t>relação de reciprocidade responsável entre o ser humano e a natureza</a:t>
            </a:r>
            <a:r>
              <a:rPr lang="pt-BR" dirty="0">
                <a:latin typeface="Maiandra GD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01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844823"/>
            <a:ext cx="6480720" cy="3960441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latin typeface="Maiandra GD" pitchFamily="34" charset="0"/>
              </a:rPr>
              <a:t>Assim nos damos conta de que a </a:t>
            </a:r>
            <a:r>
              <a:rPr lang="pt-BR" sz="3200" b="1" dirty="0">
                <a:latin typeface="Maiandra GD" pitchFamily="34" charset="0"/>
              </a:rPr>
              <a:t>Bíblia não dá lugar a um antropocentrismo despótico</a:t>
            </a:r>
            <a:r>
              <a:rPr lang="pt-BR" sz="3200" dirty="0">
                <a:latin typeface="Maiandra GD" pitchFamily="34" charset="0"/>
              </a:rPr>
              <a:t>, que se desinteressa das outras criaturas. </a:t>
            </a:r>
          </a:p>
        </p:txBody>
      </p:sp>
    </p:spTree>
    <p:extLst>
      <p:ext uri="{BB962C8B-B14F-4D97-AF65-F5344CB8AC3E}">
        <p14:creationId xmlns:p14="http://schemas.microsoft.com/office/powerpoint/2010/main" val="28070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908721"/>
            <a:ext cx="6984776" cy="4824536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Maiandra GD" pitchFamily="34" charset="0"/>
              </a:rPr>
              <a:t>As criaturas desse mundo não podem ser consideradas um bem sem dono</a:t>
            </a:r>
            <a:r>
              <a:rPr lang="pt-BR" sz="2800" dirty="0">
                <a:latin typeface="Maiandra GD" pitchFamily="34" charset="0"/>
              </a:rPr>
              <a:t>: “Tudo é teu, Senhor, amigo da vida!” (Sb 11,26); </a:t>
            </a:r>
          </a:p>
          <a:p>
            <a:endParaRPr lang="pt-BR" sz="2800" dirty="0">
              <a:latin typeface="Maiandra GD" pitchFamily="34" charset="0"/>
            </a:endParaRPr>
          </a:p>
          <a:p>
            <a:endParaRPr lang="pt-BR" sz="2800" dirty="0">
              <a:latin typeface="Maiandra GD" pitchFamily="34" charset="0"/>
            </a:endParaRPr>
          </a:p>
          <a:p>
            <a:pPr marL="0" indent="0">
              <a:buNone/>
            </a:pPr>
            <a:endParaRPr lang="pt-BR" sz="2800" dirty="0">
              <a:latin typeface="Maiandra GD" pitchFamily="34" charset="0"/>
            </a:endParaRPr>
          </a:p>
          <a:p>
            <a:r>
              <a:rPr lang="pt-BR" sz="2800" dirty="0">
                <a:latin typeface="Maiandra GD" pitchFamily="34" charset="0"/>
              </a:rPr>
              <a:t>Basta um espécie extinta para nos sentirmos mutilados;</a:t>
            </a:r>
          </a:p>
        </p:txBody>
      </p:sp>
    </p:spTree>
    <p:extLst>
      <p:ext uri="{BB962C8B-B14F-4D97-AF65-F5344CB8AC3E}">
        <p14:creationId xmlns:p14="http://schemas.microsoft.com/office/powerpoint/2010/main" val="10773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2C485A0-EB65-4707-AB5C-22425346D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7973" y="702965"/>
            <a:ext cx="5616624" cy="5452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932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onça atropelado eS">
            <a:extLst>
              <a:ext uri="{FF2B5EF4-FFF2-40B4-BE49-F238E27FC236}">
                <a16:creationId xmlns:a16="http://schemas.microsoft.com/office/drawing/2014/main" xmlns="" id="{E6318B25-2D9E-4CB4-90DB-EE77C336F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7328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412775"/>
            <a:ext cx="6840760" cy="4392489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Maiandra GD" pitchFamily="34" charset="0"/>
              </a:rPr>
              <a:t>Todavia, isso não significa tirar o ser humano da terra para salvá-la;</a:t>
            </a:r>
          </a:p>
          <a:p>
            <a:pPr algn="just"/>
            <a:endParaRPr lang="pt-BR" sz="2800" dirty="0">
              <a:latin typeface="Maiandra GD" pitchFamily="34" charset="0"/>
            </a:endParaRPr>
          </a:p>
          <a:p>
            <a:pPr algn="just"/>
            <a:endParaRPr lang="pt-BR" sz="2800" dirty="0">
              <a:latin typeface="Maiandra GD" pitchFamily="34" charset="0"/>
            </a:endParaRPr>
          </a:p>
          <a:p>
            <a:pPr marL="0" indent="0" algn="just">
              <a:buNone/>
            </a:pPr>
            <a:endParaRPr lang="pt-BR" sz="2800" dirty="0">
              <a:latin typeface="Maiandra GD" pitchFamily="34" charset="0"/>
            </a:endParaRPr>
          </a:p>
          <a:p>
            <a:pPr algn="just"/>
            <a:r>
              <a:rPr lang="pt-BR" sz="2800" dirty="0">
                <a:latin typeface="Maiandra GD" pitchFamily="34" charset="0"/>
              </a:rPr>
              <a:t>Não é justo lutar contra o tráfico de animais, mas desinteressar-se do tráfico de pessoas. </a:t>
            </a:r>
          </a:p>
        </p:txBody>
      </p:sp>
    </p:spTree>
    <p:extLst>
      <p:ext uri="{BB962C8B-B14F-4D97-AF65-F5344CB8AC3E}">
        <p14:creationId xmlns:p14="http://schemas.microsoft.com/office/powerpoint/2010/main" val="191000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Cooper Black" pitchFamily="18" charset="0"/>
              </a:rPr>
              <a:t>O destino comum dos bens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2420887"/>
            <a:ext cx="6196405" cy="3302181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Maiandra GD" pitchFamily="34" charset="0"/>
              </a:rPr>
              <a:t>A Igreja ensina: </a:t>
            </a:r>
            <a:r>
              <a:rPr lang="pt-BR" sz="2800" i="1" dirty="0">
                <a:latin typeface="Maiandra GD" pitchFamily="34" charset="0"/>
              </a:rPr>
              <a:t>sobre toda a propriedade particular pesa sempre uma hipoteca social, para que os bens sirvam ao destino geral que Deus lhes deu. </a:t>
            </a:r>
          </a:p>
        </p:txBody>
      </p:sp>
    </p:spTree>
    <p:extLst>
      <p:ext uri="{BB962C8B-B14F-4D97-AF65-F5344CB8AC3E}">
        <p14:creationId xmlns:p14="http://schemas.microsoft.com/office/powerpoint/2010/main" val="26461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oper Black" pitchFamily="18" charset="0"/>
              </a:rPr>
              <a:t>O olhar de Jesus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Maiandra GD" pitchFamily="34" charset="0"/>
              </a:rPr>
              <a:t>Jesus trabalha com suas mãos, entrando diretamente em contato com matéria criada por Deus para a moldar com a sua capacidade de artesão. </a:t>
            </a:r>
          </a:p>
        </p:txBody>
      </p:sp>
    </p:spTree>
    <p:extLst>
      <p:ext uri="{BB962C8B-B14F-4D97-AF65-F5344CB8AC3E}">
        <p14:creationId xmlns:p14="http://schemas.microsoft.com/office/powerpoint/2010/main" val="42337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ayedwards.com/wp-content/uploads/2011/03/jesus-carpenter.jpg">
            <a:extLst>
              <a:ext uri="{FF2B5EF4-FFF2-40B4-BE49-F238E27FC236}">
                <a16:creationId xmlns:a16="http://schemas.microsoft.com/office/drawing/2014/main" xmlns="" id="{0C801F7D-F318-4391-9208-A739334F5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76864" cy="5760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1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Cooper Black" pitchFamily="18" charset="0"/>
              </a:rPr>
              <a:t>III. A RAÍZ HUMANA DA CRISE ECOLÓGICA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Maiandra GD" pitchFamily="34" charset="0"/>
              </a:rPr>
              <a:t>Tecnologia: criatividade e poder;</a:t>
            </a:r>
          </a:p>
          <a:p>
            <a:endParaRPr lang="pt-BR" sz="2800" dirty="0">
              <a:latin typeface="Maiandra GD" pitchFamily="34" charset="0"/>
            </a:endParaRPr>
          </a:p>
          <a:p>
            <a:r>
              <a:rPr lang="pt-BR" sz="2800" dirty="0">
                <a:latin typeface="Maiandra GD" pitchFamily="34" charset="0"/>
              </a:rPr>
              <a:t>Tecnologia bem orientada serve para melhorar a qualidade de vida;</a:t>
            </a:r>
          </a:p>
          <a:p>
            <a:endParaRPr lang="pt-BR" sz="2800" dirty="0">
              <a:latin typeface="Maiandra GD" pitchFamily="34" charset="0"/>
            </a:endParaRPr>
          </a:p>
          <a:p>
            <a:r>
              <a:rPr lang="pt-BR" sz="2800" dirty="0">
                <a:latin typeface="Maiandra GD" pitchFamily="34" charset="0"/>
              </a:rPr>
              <a:t>O homem moderno não foi educado para o reto uso do poder;</a:t>
            </a:r>
          </a:p>
        </p:txBody>
      </p:sp>
    </p:spTree>
    <p:extLst>
      <p:ext uri="{BB962C8B-B14F-4D97-AF65-F5344CB8AC3E}">
        <p14:creationId xmlns:p14="http://schemas.microsoft.com/office/powerpoint/2010/main" val="30186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Cooper Black" pitchFamily="18" charset="0"/>
              </a:rPr>
              <a:t>A globalização do paradigma tecnocrático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2119256"/>
            <a:ext cx="6984776" cy="3830023"/>
          </a:xfrm>
        </p:spPr>
        <p:txBody>
          <a:bodyPr>
            <a:noAutofit/>
          </a:bodyPr>
          <a:lstStyle/>
          <a:p>
            <a:r>
              <a:rPr lang="pt-BR" sz="2800" dirty="0">
                <a:latin typeface="Maiandra GD" pitchFamily="34" charset="0"/>
              </a:rPr>
              <a:t>Conceito: basta extrair o máximo possível das coisas por imposição da mão humana;</a:t>
            </a:r>
          </a:p>
          <a:p>
            <a:endParaRPr lang="pt-BR" sz="2800" dirty="0">
              <a:latin typeface="Maiandra GD" pitchFamily="34" charset="0"/>
            </a:endParaRPr>
          </a:p>
          <a:p>
            <a:r>
              <a:rPr lang="pt-BR" sz="2800" dirty="0">
                <a:latin typeface="Maiandra GD" pitchFamily="34" charset="0"/>
              </a:rPr>
              <a:t>Fragmentação do saber;</a:t>
            </a:r>
          </a:p>
          <a:p>
            <a:endParaRPr lang="pt-BR" sz="2800" dirty="0">
              <a:latin typeface="Maiandra GD" pitchFamily="34" charset="0"/>
            </a:endParaRPr>
          </a:p>
          <a:p>
            <a:r>
              <a:rPr lang="pt-BR" sz="2800" dirty="0">
                <a:latin typeface="Maiandra GD" pitchFamily="34" charset="0"/>
              </a:rPr>
              <a:t>A Ciência deveria levar em conta a filosofia e a ética social;</a:t>
            </a:r>
          </a:p>
        </p:txBody>
      </p:sp>
    </p:spTree>
    <p:extLst>
      <p:ext uri="{BB962C8B-B14F-4D97-AF65-F5344CB8AC3E}">
        <p14:creationId xmlns:p14="http://schemas.microsoft.com/office/powerpoint/2010/main" val="426971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3" y="817582"/>
            <a:ext cx="7160676" cy="1202485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Cooper Black" pitchFamily="18" charset="0"/>
              </a:rPr>
              <a:t>Crise do antropocentrismo moderno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800" dirty="0">
                <a:latin typeface="Maiandra GD" pitchFamily="34" charset="0"/>
              </a:rPr>
              <a:t>Antropocentrismo: razão técnica;</a:t>
            </a:r>
          </a:p>
          <a:p>
            <a:endParaRPr lang="pt-BR" sz="2800" dirty="0">
              <a:latin typeface="Maiandra GD" pitchFamily="34" charset="0"/>
            </a:endParaRPr>
          </a:p>
          <a:p>
            <a:r>
              <a:rPr lang="pt-BR" sz="2800" dirty="0">
                <a:latin typeface="Maiandra GD" pitchFamily="34" charset="0"/>
              </a:rPr>
              <a:t>Vê a natureza, apenas como espaço e matéria onde realizar uma obra, sem se importar com as consequências; </a:t>
            </a:r>
          </a:p>
          <a:p>
            <a:endParaRPr lang="pt-BR" sz="2800" dirty="0">
              <a:latin typeface="Maiandra GD" pitchFamily="34" charset="0"/>
            </a:endParaRPr>
          </a:p>
          <a:p>
            <a:r>
              <a:rPr lang="pt-BR" sz="2800" dirty="0">
                <a:latin typeface="Maiandra GD" pitchFamily="34" charset="0"/>
              </a:rPr>
              <a:t>Interpretação errada da antropologia cristã. Isso acabou por promover uma concepção errada do ser humano com o mundo;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52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8rZ7WMIzTEM/T3-3LiE8_9I/AAAAAAAAC-c/YJbBelmxA1w/s1600/jequitib%25C3%25A1.jpg">
            <a:extLst>
              <a:ext uri="{FF2B5EF4-FFF2-40B4-BE49-F238E27FC236}">
                <a16:creationId xmlns:a16="http://schemas.microsoft.com/office/drawing/2014/main" xmlns="" id="{0915310F-DB4B-4636-A5BB-D3E9F8D14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423988"/>
            <a:ext cx="6067425" cy="4010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8115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908720"/>
            <a:ext cx="6912768" cy="5040560"/>
          </a:xfrm>
        </p:spPr>
        <p:txBody>
          <a:bodyPr>
            <a:noAutofit/>
          </a:bodyPr>
          <a:lstStyle/>
          <a:p>
            <a:r>
              <a:rPr lang="pt-BR" sz="2800" dirty="0">
                <a:latin typeface="Maiandra GD" pitchFamily="34" charset="0"/>
              </a:rPr>
              <a:t>Porém, não há ecologia sem uma adequada antropologia; </a:t>
            </a:r>
          </a:p>
          <a:p>
            <a:endParaRPr lang="pt-BR" sz="2800" dirty="0">
              <a:latin typeface="Maiandra GD" pitchFamily="34" charset="0"/>
            </a:endParaRPr>
          </a:p>
          <a:p>
            <a:r>
              <a:rPr lang="pt-BR" sz="2800" dirty="0">
                <a:latin typeface="Maiandra GD" pitchFamily="34" charset="0"/>
              </a:rPr>
              <a:t>Pensamento cristão: ser humano tem um valor peculiar, acima das outras criaturas, suscita a valorização de cada pessoa humana. </a:t>
            </a:r>
          </a:p>
          <a:p>
            <a:endParaRPr lang="pt-BR" sz="2800" dirty="0">
              <a:latin typeface="Maiandra GD" pitchFamily="34" charset="0"/>
            </a:endParaRPr>
          </a:p>
          <a:p>
            <a:r>
              <a:rPr lang="pt-BR" sz="2800" dirty="0">
                <a:latin typeface="Maiandra GD" pitchFamily="34" charset="0"/>
              </a:rPr>
              <a:t>A abertura a um “tu” capaz de conhecer, amar e dialogar continua a ser a grande nobreza da pessoa humana</a:t>
            </a:r>
            <a:r>
              <a:rPr lang="pt-BR" sz="28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4550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Cooper Black" pitchFamily="18" charset="0"/>
              </a:rPr>
              <a:t>Modelo inspirador: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2132857"/>
            <a:ext cx="6196405" cy="3590212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Maiandra GD" pitchFamily="34" charset="0"/>
              </a:rPr>
              <a:t>São Francisco de Assis</a:t>
            </a:r>
          </a:p>
        </p:txBody>
      </p:sp>
      <p:pic>
        <p:nvPicPr>
          <p:cNvPr id="1026" name="Picture 2" descr="http://paroquiasantoantonio.net/site/wp-content/uploads/2015/04/francis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631" y="2937220"/>
            <a:ext cx="2050503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28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VSo_qbLUZGg/VG5hXNbfcsI/AAAAAAAADBk/ob_ESkRiCjY/s1600/fundavida-verde-09set08-04411.jpg">
            <a:extLst>
              <a:ext uri="{FF2B5EF4-FFF2-40B4-BE49-F238E27FC236}">
                <a16:creationId xmlns:a16="http://schemas.microsoft.com/office/drawing/2014/main" xmlns="" id="{6403A711-28C4-4190-A5A7-B22B06D96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8" y="80628"/>
            <a:ext cx="8880987" cy="66607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7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Cooper Black" pitchFamily="18" charset="0"/>
              </a:rPr>
              <a:t>Necessidade de defender o trabalho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>
                <a:latin typeface="Maiandra GD" pitchFamily="34" charset="0"/>
              </a:rPr>
              <a:t>O valor do trabalho;</a:t>
            </a:r>
          </a:p>
          <a:p>
            <a:pPr marL="0" indent="0">
              <a:buNone/>
            </a:pPr>
            <a:endParaRPr lang="pt-BR" sz="2800" dirty="0">
              <a:latin typeface="Maiandra GD" pitchFamily="34" charset="0"/>
            </a:endParaRPr>
          </a:p>
          <a:p>
            <a:r>
              <a:rPr lang="pt-BR" sz="2800" dirty="0">
                <a:latin typeface="Maiandra GD" pitchFamily="34" charset="0"/>
              </a:rPr>
              <a:t>Afirmamos que o homem é o protagonista, o centro e o fim de toda a vida econômico-social. </a:t>
            </a:r>
          </a:p>
          <a:p>
            <a:endParaRPr lang="pt-BR" sz="2800" dirty="0">
              <a:latin typeface="Maiandra GD" pitchFamily="34" charset="0"/>
            </a:endParaRPr>
          </a:p>
          <a:p>
            <a:r>
              <a:rPr lang="pt-BR" sz="2800" dirty="0">
                <a:latin typeface="Maiandra GD" pitchFamily="34" charset="0"/>
              </a:rPr>
              <a:t>O progresso tecnológico não pode substituir o trabalho humano; </a:t>
            </a:r>
          </a:p>
        </p:txBody>
      </p:sp>
    </p:spTree>
    <p:extLst>
      <p:ext uri="{BB962C8B-B14F-4D97-AF65-F5344CB8AC3E}">
        <p14:creationId xmlns:p14="http://schemas.microsoft.com/office/powerpoint/2010/main" val="161537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3" y="817582"/>
            <a:ext cx="7160676" cy="1202485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Cooper Black" pitchFamily="18" charset="0"/>
              </a:rPr>
              <a:t>UMA ECOLOGIA INTEGRAL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3040" y="2119257"/>
            <a:ext cx="6421328" cy="3603812"/>
          </a:xfrm>
        </p:spPr>
        <p:txBody>
          <a:bodyPr>
            <a:noAutofit/>
          </a:bodyPr>
          <a:lstStyle/>
          <a:p>
            <a:r>
              <a:rPr lang="pt-BR" sz="2800" dirty="0">
                <a:latin typeface="Maiandra GD" pitchFamily="34" charset="0"/>
              </a:rPr>
              <a:t>A Ecologia estuda as relações entre os </a:t>
            </a:r>
            <a:r>
              <a:rPr lang="pt-BR" sz="2800" b="1" dirty="0">
                <a:latin typeface="Maiandra GD" pitchFamily="34" charset="0"/>
              </a:rPr>
              <a:t>organismos vivos </a:t>
            </a:r>
            <a:r>
              <a:rPr lang="pt-BR" sz="2800" dirty="0">
                <a:latin typeface="Maiandra GD" pitchFamily="34" charset="0"/>
              </a:rPr>
              <a:t>e o </a:t>
            </a:r>
            <a:r>
              <a:rPr lang="pt-BR" sz="2800" b="1" dirty="0">
                <a:latin typeface="Maiandra GD" pitchFamily="34" charset="0"/>
              </a:rPr>
              <a:t>meio ambiente </a:t>
            </a:r>
            <a:r>
              <a:rPr lang="pt-BR" sz="2800" dirty="0">
                <a:latin typeface="Maiandra GD" pitchFamily="34" charset="0"/>
              </a:rPr>
              <a:t>onde se desenvolvem;</a:t>
            </a:r>
          </a:p>
          <a:p>
            <a:endParaRPr lang="pt-BR" sz="2800" dirty="0">
              <a:latin typeface="Maiandra GD" pitchFamily="34" charset="0"/>
            </a:endParaRPr>
          </a:p>
          <a:p>
            <a:r>
              <a:rPr lang="pt-BR" sz="2800" dirty="0">
                <a:latin typeface="Maiandra GD" pitchFamily="34" charset="0"/>
              </a:rPr>
              <a:t>Assim os vários componentes do planeta – físicos, químicos e biológicos – estão </a:t>
            </a:r>
            <a:r>
              <a:rPr lang="pt-BR" sz="2800" b="1" dirty="0">
                <a:latin typeface="Maiandra GD" pitchFamily="34" charset="0"/>
              </a:rPr>
              <a:t>relacionados</a:t>
            </a:r>
            <a:r>
              <a:rPr lang="pt-BR" sz="2800" dirty="0">
                <a:latin typeface="Maiandra GD" pitchFamily="34" charset="0"/>
              </a:rPr>
              <a:t> </a:t>
            </a:r>
            <a:r>
              <a:rPr lang="pt-BR" sz="2800" b="1" dirty="0">
                <a:latin typeface="Maiandra GD" pitchFamily="34" charset="0"/>
              </a:rPr>
              <a:t>entre si</a:t>
            </a:r>
            <a:r>
              <a:rPr lang="pt-BR" sz="2800" dirty="0">
                <a:latin typeface="Maiandra GD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74230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oper Black" pitchFamily="18" charset="0"/>
              </a:rPr>
              <a:t>O bem comum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1916832"/>
            <a:ext cx="6196405" cy="3603812"/>
          </a:xfrm>
        </p:spPr>
        <p:txBody>
          <a:bodyPr>
            <a:noAutofit/>
          </a:bodyPr>
          <a:lstStyle/>
          <a:p>
            <a:r>
              <a:rPr lang="pt-BR" sz="2800" dirty="0">
                <a:latin typeface="Maiandra GD" pitchFamily="34" charset="0"/>
              </a:rPr>
              <a:t>A ecologia humana é inseparável da noção de bem comum, princípio este que desempenha um papel central e unificador na ética social. </a:t>
            </a:r>
          </a:p>
          <a:p>
            <a:endParaRPr lang="pt-BR" sz="2800" dirty="0">
              <a:latin typeface="Maiandra GD" pitchFamily="34" charset="0"/>
            </a:endParaRPr>
          </a:p>
          <a:p>
            <a:r>
              <a:rPr lang="pt-BR" sz="2800" dirty="0">
                <a:latin typeface="Maiandra GD" pitchFamily="34" charset="0"/>
              </a:rPr>
              <a:t>O bem comum torna-se um apelo à solidariedade e uma opção preferencial pelos mais pobres;</a:t>
            </a:r>
          </a:p>
        </p:txBody>
      </p:sp>
    </p:spTree>
    <p:extLst>
      <p:ext uri="{BB962C8B-B14F-4D97-AF65-F5344CB8AC3E}">
        <p14:creationId xmlns:p14="http://schemas.microsoft.com/office/powerpoint/2010/main" val="201927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Cooper Black" pitchFamily="18" charset="0"/>
              </a:rPr>
              <a:t>ALGUMAS LINAS DE ORIENTAÇÃO E 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dirty="0">
                <a:latin typeface="Maiandra GD" pitchFamily="34" charset="0"/>
              </a:rPr>
              <a:t>Consenso mundial;</a:t>
            </a:r>
          </a:p>
          <a:p>
            <a:endParaRPr lang="pt-BR" dirty="0">
              <a:latin typeface="Maiandra GD" pitchFamily="34" charset="0"/>
            </a:endParaRPr>
          </a:p>
          <a:p>
            <a:r>
              <a:rPr lang="pt-BR" dirty="0">
                <a:latin typeface="Maiandra GD" pitchFamily="34" charset="0"/>
              </a:rPr>
              <a:t>Cúpula da Terra, 1992 (Rio de Janeiro);</a:t>
            </a:r>
          </a:p>
          <a:p>
            <a:endParaRPr lang="pt-BR" dirty="0">
              <a:latin typeface="Maiandra GD" pitchFamily="34" charset="0"/>
            </a:endParaRPr>
          </a:p>
          <a:p>
            <a:r>
              <a:rPr lang="pt-BR" dirty="0">
                <a:latin typeface="Maiandra GD" pitchFamily="34" charset="0"/>
              </a:rPr>
              <a:t>Falta de interesse de muitos países industrializados;</a:t>
            </a:r>
          </a:p>
          <a:p>
            <a:endParaRPr lang="pt-BR" dirty="0">
              <a:latin typeface="Maiandra GD" pitchFamily="34" charset="0"/>
            </a:endParaRPr>
          </a:p>
          <a:p>
            <a:r>
              <a:rPr lang="pt-BR" dirty="0">
                <a:latin typeface="Maiandra GD" pitchFamily="34" charset="0"/>
              </a:rPr>
              <a:t>Países mais ricos devem ajudar os mais pobres;</a:t>
            </a:r>
          </a:p>
        </p:txBody>
      </p:sp>
    </p:spTree>
    <p:extLst>
      <p:ext uri="{BB962C8B-B14F-4D97-AF65-F5344CB8AC3E}">
        <p14:creationId xmlns:p14="http://schemas.microsoft.com/office/powerpoint/2010/main" val="42241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836712"/>
            <a:ext cx="6984776" cy="4320480"/>
          </a:xfrm>
        </p:spPr>
        <p:txBody>
          <a:bodyPr>
            <a:noAutofit/>
          </a:bodyPr>
          <a:lstStyle/>
          <a:p>
            <a:r>
              <a:rPr lang="pt-BR" sz="2800" dirty="0">
                <a:latin typeface="Maiandra GD" pitchFamily="34" charset="0"/>
              </a:rPr>
              <a:t>Políticas nacionais e locais;</a:t>
            </a:r>
          </a:p>
          <a:p>
            <a:endParaRPr lang="pt-BR" sz="2800" dirty="0">
              <a:latin typeface="Maiandra GD" pitchFamily="34" charset="0"/>
            </a:endParaRPr>
          </a:p>
          <a:p>
            <a:r>
              <a:rPr lang="pt-BR" sz="2800" dirty="0">
                <a:latin typeface="Maiandra GD" pitchFamily="34" charset="0"/>
              </a:rPr>
              <a:t>Respondendo a interesses eleitorais, os governos não se aventuram facilmente a irritar a população com medidas que possam afetar o nível de consumo ou pôr em risco investimentos estrangeiros; </a:t>
            </a:r>
          </a:p>
          <a:p>
            <a:endParaRPr lang="pt-BR" sz="2800" dirty="0">
              <a:latin typeface="Maiandra GD" pitchFamily="34" charset="0"/>
            </a:endParaRPr>
          </a:p>
          <a:p>
            <a:r>
              <a:rPr lang="pt-BR" sz="2800" dirty="0">
                <a:latin typeface="Maiandra GD" pitchFamily="34" charset="0"/>
              </a:rPr>
              <a:t>Cooperativas locais - exploração de energias renováveis (exemplo para a falta de vontade da ordem mundial);</a:t>
            </a:r>
          </a:p>
        </p:txBody>
      </p:sp>
    </p:spTree>
    <p:extLst>
      <p:ext uri="{BB962C8B-B14F-4D97-AF65-F5344CB8AC3E}">
        <p14:creationId xmlns:p14="http://schemas.microsoft.com/office/powerpoint/2010/main" val="30763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817582"/>
            <a:ext cx="7344815" cy="1202485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Cooper Black" pitchFamily="18" charset="0"/>
              </a:rPr>
              <a:t>Política e economia em diálogo para a plenitude humana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>
                <a:latin typeface="Maiandra GD" pitchFamily="34" charset="0"/>
              </a:rPr>
              <a:t>A política não deve submeter-se à economia, e esta não deve submeter-se aos ditames e ao paradigma </a:t>
            </a:r>
            <a:r>
              <a:rPr lang="pt-BR" sz="2800" dirty="0" err="1">
                <a:latin typeface="Maiandra GD" pitchFamily="34" charset="0"/>
              </a:rPr>
              <a:t>eficientista</a:t>
            </a:r>
            <a:r>
              <a:rPr lang="pt-BR" sz="2800" dirty="0">
                <a:latin typeface="Maiandra GD" pitchFamily="34" charset="0"/>
              </a:rPr>
              <a:t> da tecnocracia. </a:t>
            </a:r>
          </a:p>
          <a:p>
            <a:endParaRPr lang="pt-BR" sz="2800" dirty="0">
              <a:latin typeface="Maiandra GD" pitchFamily="34" charset="0"/>
            </a:endParaRPr>
          </a:p>
          <a:p>
            <a:r>
              <a:rPr lang="pt-BR" sz="2800" dirty="0">
                <a:latin typeface="Maiandra GD" pitchFamily="34" charset="0"/>
              </a:rPr>
              <a:t>Política e economia a serviço da vida humana (bem comum); </a:t>
            </a:r>
          </a:p>
        </p:txBody>
      </p:sp>
    </p:spTree>
    <p:extLst>
      <p:ext uri="{BB962C8B-B14F-4D97-AF65-F5344CB8AC3E}">
        <p14:creationId xmlns:p14="http://schemas.microsoft.com/office/powerpoint/2010/main" val="137160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6965245" cy="1202485"/>
          </a:xfrm>
        </p:spPr>
        <p:txBody>
          <a:bodyPr>
            <a:noAutofit/>
          </a:bodyPr>
          <a:lstStyle/>
          <a:p>
            <a:r>
              <a:rPr lang="pt-BR" sz="3200" dirty="0">
                <a:latin typeface="Cooper Black" pitchFamily="18" charset="0"/>
              </a:rPr>
              <a:t>VI – EDUCAÇÃO E ESPIRITUALIDADE ECOLÓGICAS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2636912"/>
            <a:ext cx="6196405" cy="3603812"/>
          </a:xfrm>
        </p:spPr>
        <p:txBody>
          <a:bodyPr/>
          <a:lstStyle/>
          <a:p>
            <a:r>
              <a:rPr lang="pt-BR" sz="2800" dirty="0">
                <a:latin typeface="Maiandra GD" pitchFamily="34" charset="0"/>
              </a:rPr>
              <a:t>Outro estilo de vida;</a:t>
            </a:r>
          </a:p>
          <a:p>
            <a:r>
              <a:rPr lang="pt-BR" sz="2800" dirty="0">
                <a:latin typeface="Maiandra GD" pitchFamily="34" charset="0"/>
              </a:rPr>
              <a:t>Consumismo;</a:t>
            </a:r>
          </a:p>
          <a:p>
            <a:r>
              <a:rPr lang="pt-BR" sz="2800" dirty="0">
                <a:latin typeface="Maiandra GD" pitchFamily="34" charset="0"/>
              </a:rPr>
              <a:t>Quanto mais está vazio o coração da pessoa, tanto mais necessita de objetos para comprar, possuir e consumir. 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188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340768"/>
            <a:ext cx="7128792" cy="4752528"/>
          </a:xfrm>
        </p:spPr>
        <p:txBody>
          <a:bodyPr/>
          <a:lstStyle/>
          <a:p>
            <a:r>
              <a:rPr lang="pt-BR" sz="2800" dirty="0">
                <a:latin typeface="Maiandra GD" pitchFamily="34" charset="0"/>
              </a:rPr>
              <a:t>Mas, nem tudo está perdido;</a:t>
            </a:r>
          </a:p>
          <a:p>
            <a:r>
              <a:rPr lang="pt-BR" sz="2800" dirty="0">
                <a:latin typeface="Maiandra GD" pitchFamily="34" charset="0"/>
              </a:rPr>
              <a:t>Capacidade de voltar e escolher o bem;</a:t>
            </a:r>
          </a:p>
          <a:p>
            <a:r>
              <a:rPr lang="pt-BR" sz="2800" dirty="0">
                <a:latin typeface="Maiandra GD" pitchFamily="34" charset="0"/>
              </a:rPr>
              <a:t>Comprar é sempre um ato moral, para além do econômico;</a:t>
            </a:r>
          </a:p>
          <a:p>
            <a:r>
              <a:rPr lang="pt-BR" sz="2800" dirty="0">
                <a:latin typeface="Maiandra GD" pitchFamily="34" charset="0"/>
              </a:rPr>
              <a:t>Educação ambiental (deveria orientar para o mistério que nos envolve);</a:t>
            </a:r>
          </a:p>
          <a:p>
            <a:r>
              <a:rPr lang="pt-BR" sz="2800" dirty="0">
                <a:latin typeface="Maiandra GD" pitchFamily="34" charset="0"/>
              </a:rPr>
              <a:t>Política, Igreja, comunidades (formar consciências);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467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196753"/>
            <a:ext cx="6768752" cy="4464496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Maiandra GD" pitchFamily="34" charset="0"/>
              </a:rPr>
              <a:t>Se os </a:t>
            </a:r>
            <a:r>
              <a:rPr lang="pt-BR" sz="2800" b="1" dirty="0">
                <a:latin typeface="Maiandra GD" pitchFamily="34" charset="0"/>
              </a:rPr>
              <a:t>desertos exteriores </a:t>
            </a:r>
            <a:r>
              <a:rPr lang="pt-BR" sz="2800" dirty="0">
                <a:latin typeface="Maiandra GD" pitchFamily="34" charset="0"/>
              </a:rPr>
              <a:t>se multiplicam no mundo, porque os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desertos interiores </a:t>
            </a:r>
            <a:r>
              <a:rPr lang="pt-BR" sz="2800" dirty="0">
                <a:latin typeface="Maiandra GD" pitchFamily="34" charset="0"/>
              </a:rPr>
              <a:t>se tornaram tão amplos, a crise ecológica é um apelo a uma profunda </a:t>
            </a:r>
            <a:r>
              <a:rPr lang="pt-BR" sz="2800" b="1" dirty="0">
                <a:latin typeface="Maiandra GD" pitchFamily="34" charset="0"/>
              </a:rPr>
              <a:t>conversão interior</a:t>
            </a:r>
            <a:r>
              <a:rPr lang="pt-BR" sz="2800" dirty="0">
                <a:latin typeface="Maiandra GD" pitchFamily="34" charset="0"/>
              </a:rPr>
              <a:t>;</a:t>
            </a:r>
          </a:p>
          <a:p>
            <a:pPr marL="0" indent="0">
              <a:buNone/>
            </a:pPr>
            <a:endParaRPr lang="pt-BR" sz="2800" dirty="0">
              <a:latin typeface="Maiandra GD" pitchFamily="34" charset="0"/>
            </a:endParaRPr>
          </a:p>
          <a:p>
            <a:r>
              <a:rPr lang="pt-BR" sz="2800" dirty="0">
                <a:latin typeface="Maiandra GD" pitchFamily="34" charset="0"/>
              </a:rPr>
              <a:t>Reconhecer o mundo como dom de Deus. [Ele nos ama tanto que nos deu essa casa linda].</a:t>
            </a:r>
          </a:p>
        </p:txBody>
      </p:sp>
    </p:spTree>
    <p:extLst>
      <p:ext uri="{BB962C8B-B14F-4D97-AF65-F5344CB8AC3E}">
        <p14:creationId xmlns:p14="http://schemas.microsoft.com/office/powerpoint/2010/main" val="23176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oper Black" pitchFamily="18" charset="0"/>
              </a:rPr>
              <a:t>Apelo do Papa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>
                <a:latin typeface="Maiandra GD" pitchFamily="34" charset="0"/>
              </a:rPr>
              <a:t>O urgente desafio de </a:t>
            </a:r>
            <a:r>
              <a:rPr lang="pt-BR" sz="3200" b="1" dirty="0">
                <a:latin typeface="Maiandra GD" pitchFamily="34" charset="0"/>
              </a:rPr>
              <a:t>proteger a nossa casa comum</a:t>
            </a:r>
            <a:r>
              <a:rPr lang="pt-BR" sz="3200" dirty="0">
                <a:latin typeface="Maiandra GD" pitchFamily="34" charset="0"/>
              </a:rPr>
              <a:t> inclui a preocupação de </a:t>
            </a:r>
            <a:r>
              <a:rPr lang="pt-BR" sz="3200" u="sng" dirty="0">
                <a:latin typeface="Maiandra GD" pitchFamily="34" charset="0"/>
              </a:rPr>
              <a:t>unir</a:t>
            </a:r>
            <a:r>
              <a:rPr lang="pt-BR" sz="3200" dirty="0">
                <a:latin typeface="Maiandra GD" pitchFamily="34" charset="0"/>
              </a:rPr>
              <a:t> toda a família humana na busca de um desenvolvimento integral.</a:t>
            </a:r>
          </a:p>
        </p:txBody>
      </p:sp>
    </p:spTree>
    <p:extLst>
      <p:ext uri="{BB962C8B-B14F-4D97-AF65-F5344CB8AC3E}">
        <p14:creationId xmlns:p14="http://schemas.microsoft.com/office/powerpoint/2010/main" val="30764066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Cooper Black" pitchFamily="18" charset="0"/>
              </a:rPr>
              <a:t>Sinais sacramentais e o descanso </a:t>
            </a:r>
            <a:r>
              <a:rPr lang="pt-BR" dirty="0" err="1">
                <a:latin typeface="Cooper Black" pitchFamily="18" charset="0"/>
              </a:rPr>
              <a:t>celebrativo</a:t>
            </a:r>
            <a:endParaRPr lang="pt-BR" dirty="0">
              <a:latin typeface="Cooper Black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2564904"/>
            <a:ext cx="6552728" cy="3603812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Maiandra GD" pitchFamily="34" charset="0"/>
              </a:rPr>
              <a:t>A água, o azeite, o fogo e as cores são assumidos com toda a sua força simbólica e incorporam-se no louvor. </a:t>
            </a:r>
          </a:p>
        </p:txBody>
      </p:sp>
    </p:spTree>
    <p:extLst>
      <p:ext uri="{BB962C8B-B14F-4D97-AF65-F5344CB8AC3E}">
        <p14:creationId xmlns:p14="http://schemas.microsoft.com/office/powerpoint/2010/main" val="274011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836713"/>
            <a:ext cx="6768752" cy="4968552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Maiandra GD" pitchFamily="34" charset="0"/>
              </a:rPr>
              <a:t>EUCARISTIA: a graça, que tende a manifestar-se de modo sensível, atinge uma expressão maravilhosa, quando o próprio Deus, feito homem, chega ao ponto de fazer-Se comer pela criatura;</a:t>
            </a:r>
          </a:p>
          <a:p>
            <a:endParaRPr lang="pt-BR" sz="2800" dirty="0">
              <a:latin typeface="Maiandra GD" pitchFamily="34" charset="0"/>
            </a:endParaRPr>
          </a:p>
          <a:p>
            <a:r>
              <a:rPr lang="pt-BR" sz="2800" dirty="0">
                <a:latin typeface="Maiandra GD" pitchFamily="34" charset="0"/>
              </a:rPr>
              <a:t>Na Eucaristia, já está realizada a plenitude, sendo o centro vital do universo, centro transbordante de amor e de vida sem fim;</a:t>
            </a:r>
          </a:p>
        </p:txBody>
      </p:sp>
    </p:spTree>
    <p:extLst>
      <p:ext uri="{BB962C8B-B14F-4D97-AF65-F5344CB8AC3E}">
        <p14:creationId xmlns:p14="http://schemas.microsoft.com/office/powerpoint/2010/main" val="363487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Cooper Black" pitchFamily="18" charset="0"/>
              </a:rPr>
              <a:t>A trindade e a relação entre as criaturas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Maiandra GD" pitchFamily="34" charset="0"/>
              </a:rPr>
              <a:t>O mundo foi criado pelas três Pessoas como um único princípio divino, mas cada uma deles realiza esta obra comum;</a:t>
            </a:r>
          </a:p>
          <a:p>
            <a:endParaRPr lang="pt-BR" sz="2800" dirty="0">
              <a:latin typeface="Maiandra GD" pitchFamily="34" charset="0"/>
            </a:endParaRPr>
          </a:p>
          <a:p>
            <a:r>
              <a:rPr lang="pt-BR" sz="2800" dirty="0">
                <a:latin typeface="Maiandra GD" pitchFamily="34" charset="0"/>
              </a:rPr>
              <a:t>A criação contem uma marca trinitária [comunhão];</a:t>
            </a:r>
          </a:p>
        </p:txBody>
      </p:sp>
    </p:spTree>
    <p:extLst>
      <p:ext uri="{BB962C8B-B14F-4D97-AF65-F5344CB8AC3E}">
        <p14:creationId xmlns:p14="http://schemas.microsoft.com/office/powerpoint/2010/main" val="290761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poLv8Obkv30/hqdefault.jpg">
            <a:extLst>
              <a:ext uri="{FF2B5EF4-FFF2-40B4-BE49-F238E27FC236}">
                <a16:creationId xmlns:a16="http://schemas.microsoft.com/office/drawing/2014/main" xmlns="" id="{9EAA2296-927D-4254-ADBD-9E973CDAF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7077"/>
          <a:stretch/>
        </p:blipFill>
        <p:spPr bwMode="auto">
          <a:xfrm>
            <a:off x="2771800" y="2733838"/>
            <a:ext cx="388843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Cooper Black" pitchFamily="18" charset="0"/>
              </a:rPr>
              <a:t>A Rainha de toda criação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5023" y="1700809"/>
            <a:ext cx="6965245" cy="1008112"/>
          </a:xfrm>
        </p:spPr>
        <p:txBody>
          <a:bodyPr>
            <a:normAutofit fontScale="77500" lnSpcReduction="20000"/>
          </a:bodyPr>
          <a:lstStyle/>
          <a:p>
            <a:r>
              <a:rPr lang="pt-BR" sz="3200" dirty="0">
                <a:latin typeface="Maiandra GD" pitchFamily="34" charset="0"/>
              </a:rPr>
              <a:t>Maria, a mãe que cuidou de Jesus, agora cuida com carinho e preocupação materna deste mundo ferido;</a:t>
            </a:r>
          </a:p>
        </p:txBody>
      </p:sp>
    </p:spTree>
    <p:extLst>
      <p:ext uri="{BB962C8B-B14F-4D97-AF65-F5344CB8AC3E}">
        <p14:creationId xmlns:p14="http://schemas.microsoft.com/office/powerpoint/2010/main" val="170698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ooper Black" pitchFamily="18" charset="0"/>
              </a:rPr>
              <a:t>Para além do sol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>
                <a:latin typeface="Maiandra GD" pitchFamily="34" charset="0"/>
              </a:rPr>
              <a:t>Deus não nos abandona, não nos deixa sozinhos, porque Se uniu definitivamente à nossa terra e o seu amor sempre nos leva a encontrar novos caminhos. Que Ele seja louvado!</a:t>
            </a:r>
          </a:p>
        </p:txBody>
      </p:sp>
    </p:spTree>
    <p:extLst>
      <p:ext uri="{BB962C8B-B14F-4D97-AF65-F5344CB8AC3E}">
        <p14:creationId xmlns:p14="http://schemas.microsoft.com/office/powerpoint/2010/main" val="4780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E7D573E-2796-4BF9-BD47-F1A0A2D01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3628" y="152636"/>
            <a:ext cx="6624736" cy="655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9106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2BE413-5FDA-4C13-8F48-AD0D84185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TEXTOS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87981D2-8AD4-4B5D-B11B-E6544AD48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603812"/>
          </a:xfrm>
        </p:spPr>
        <p:txBody>
          <a:bodyPr/>
          <a:lstStyle/>
          <a:p>
            <a:r>
              <a:rPr lang="pt-BR" dirty="0" err="1"/>
              <a:t>Gn</a:t>
            </a:r>
            <a:r>
              <a:rPr lang="pt-BR" dirty="0"/>
              <a:t> 1,1.27-28;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 err="1"/>
              <a:t>Sl</a:t>
            </a:r>
            <a:r>
              <a:rPr lang="pt-BR" dirty="0"/>
              <a:t> 23;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 err="1"/>
              <a:t>Mt</a:t>
            </a:r>
            <a:r>
              <a:rPr lang="pt-BR"/>
              <a:t> 6,26.28b-29;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598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8719" y="1190105"/>
            <a:ext cx="6840760" cy="187885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sz="3600" dirty="0">
                <a:latin typeface="Maiandra GD" pitchFamily="34" charset="0"/>
              </a:rPr>
              <a:t>O papa não confia apenas na técnica para salvar o planeta, mas afirma que devemos criar uma </a:t>
            </a:r>
            <a:r>
              <a:rPr lang="pt-BR" sz="3600" b="1" dirty="0">
                <a:latin typeface="Maiandra GD" pitchFamily="34" charset="0"/>
              </a:rPr>
              <a:t>relação unitiva com o planeta</a:t>
            </a:r>
            <a:r>
              <a:rPr lang="pt-BR" sz="3600" dirty="0">
                <a:latin typeface="Maiandra GD" pitchFamily="34" charset="0"/>
              </a:rPr>
              <a:t>;</a:t>
            </a:r>
          </a:p>
        </p:txBody>
      </p:sp>
      <p:pic>
        <p:nvPicPr>
          <p:cNvPr id="1026" name="Picture 2" descr="http://1.bp.blogspot.com/-KJXzYO-EwEs/UfWGy9LW-aI/AAAAAAAAF1A/l0CzROCjKvU/s1600/S%C3%A3o+Francisco+de+Assis+e+o+Papa+Francisco+-+semelhan%C3%A7a.jpg">
            <a:extLst>
              <a:ext uri="{FF2B5EF4-FFF2-40B4-BE49-F238E27FC236}">
                <a16:creationId xmlns:a16="http://schemas.microsoft.com/office/drawing/2014/main" xmlns="" id="{E1A656FF-0D52-4E69-BEF9-7CF5D57EF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1" y="3284984"/>
            <a:ext cx="3838575" cy="2867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1876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Cooper Black" pitchFamily="18" charset="0"/>
              </a:rPr>
              <a:t>I - O que está acontecendo com a nossa casa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2420888"/>
            <a:ext cx="6840760" cy="3672407"/>
          </a:xfrm>
        </p:spPr>
        <p:txBody>
          <a:bodyPr>
            <a:normAutofit/>
          </a:bodyPr>
          <a:lstStyle/>
          <a:p>
            <a:pPr algn="just"/>
            <a:r>
              <a:rPr lang="pt-BR" sz="2800" b="1" dirty="0">
                <a:latin typeface="Maiandra GD" pitchFamily="34" charset="0"/>
              </a:rPr>
              <a:t>Planeta como depósito de lixo</a:t>
            </a:r>
            <a:r>
              <a:rPr lang="pt-BR" sz="2800" dirty="0">
                <a:latin typeface="Maiandra GD" pitchFamily="34" charset="0"/>
              </a:rPr>
              <a:t>;</a:t>
            </a:r>
          </a:p>
          <a:p>
            <a:pPr algn="just"/>
            <a:endParaRPr lang="pt-BR" sz="2800" dirty="0">
              <a:latin typeface="Maiandra GD" pitchFamily="34" charset="0"/>
            </a:endParaRPr>
          </a:p>
          <a:p>
            <a:pPr algn="just"/>
            <a:endParaRPr lang="pt-BR" sz="2800" dirty="0">
              <a:latin typeface="Maiandra GD" pitchFamily="34" charset="0"/>
            </a:endParaRPr>
          </a:p>
          <a:p>
            <a:pPr marL="0" indent="0" algn="just">
              <a:buNone/>
            </a:pPr>
            <a:endParaRPr lang="pt-BR" sz="2800" dirty="0">
              <a:latin typeface="Maiandra GD" pitchFamily="34" charset="0"/>
            </a:endParaRPr>
          </a:p>
          <a:p>
            <a:pPr marL="0" indent="0" algn="just">
              <a:buNone/>
            </a:pPr>
            <a:endParaRPr lang="pt-BR" sz="2800" dirty="0">
              <a:latin typeface="Maiandra GD" pitchFamily="34" charset="0"/>
            </a:endParaRPr>
          </a:p>
          <a:p>
            <a:pPr algn="just"/>
            <a:r>
              <a:rPr lang="pt-BR" sz="2800" b="1" dirty="0">
                <a:latin typeface="Maiandra GD" pitchFamily="34" charset="0"/>
              </a:rPr>
              <a:t>cultura do descarte</a:t>
            </a:r>
            <a:r>
              <a:rPr lang="pt-BR" sz="2800" dirty="0">
                <a:latin typeface="Maiandra GD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953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tempo.com.br/polopoly_fs/1.1239315.1457033357!/img/aterro-sabara.jpg">
            <a:extLst>
              <a:ext uri="{FF2B5EF4-FFF2-40B4-BE49-F238E27FC236}">
                <a16:creationId xmlns:a16="http://schemas.microsoft.com/office/drawing/2014/main" xmlns="" id="{07C7E0CE-1DF6-4F90-B168-321D5A9AC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32848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3095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980729"/>
            <a:ext cx="6840760" cy="4968552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Maiandra GD" pitchFamily="34" charset="0"/>
              </a:rPr>
              <a:t>Um problema particularmente sério é o da </a:t>
            </a:r>
            <a:r>
              <a:rPr lang="pt-BR" sz="2800" b="1" dirty="0">
                <a:latin typeface="Maiandra GD" pitchFamily="34" charset="0"/>
              </a:rPr>
              <a:t>qualidade da água disponível </a:t>
            </a:r>
            <a:r>
              <a:rPr lang="pt-BR" sz="2800" dirty="0">
                <a:latin typeface="Maiandra GD" pitchFamily="34" charset="0"/>
              </a:rPr>
              <a:t>para os pobres, que diariamente ceifa muitas vidas. </a:t>
            </a:r>
          </a:p>
          <a:p>
            <a:pPr algn="just"/>
            <a:endParaRPr lang="pt-BR" sz="2800" dirty="0">
              <a:latin typeface="Maiandra GD" pitchFamily="34" charset="0"/>
            </a:endParaRPr>
          </a:p>
          <a:p>
            <a:pPr algn="just"/>
            <a:r>
              <a:rPr lang="pt-BR" sz="2800" dirty="0">
                <a:latin typeface="Maiandra GD" pitchFamily="34" charset="0"/>
              </a:rPr>
              <a:t>Infelizmente em alguns lugares cresce a tendência para se </a:t>
            </a:r>
            <a:r>
              <a:rPr lang="pt-BR" sz="2800" b="1" dirty="0">
                <a:latin typeface="Maiandra GD" pitchFamily="34" charset="0"/>
              </a:rPr>
              <a:t>privatizar este recurso escasso</a:t>
            </a:r>
            <a:r>
              <a:rPr lang="pt-BR" sz="2800" dirty="0">
                <a:latin typeface="Maiandra GD" pitchFamily="34" charset="0"/>
              </a:rPr>
              <a:t>, tornando-se uma mercadoria sujeita às leis do mercado. </a:t>
            </a:r>
          </a:p>
        </p:txBody>
      </p:sp>
    </p:spTree>
    <p:extLst>
      <p:ext uri="{BB962C8B-B14F-4D97-AF65-F5344CB8AC3E}">
        <p14:creationId xmlns:p14="http://schemas.microsoft.com/office/powerpoint/2010/main" val="257553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51AA1DA-05E4-4C07-9322-A27C307B3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0444"/>
            <a:ext cx="8424936" cy="6446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1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o">
  <a:themeElements>
    <a:clrScheme name="Pi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1294</Words>
  <Application>Microsoft Office PowerPoint</Application>
  <PresentationFormat>Apresentação na tela (4:3)</PresentationFormat>
  <Paragraphs>142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Pino</vt:lpstr>
      <vt:lpstr>Laudato Si “Louvado Sejas” </vt:lpstr>
      <vt:lpstr>Apresentação do PowerPoint</vt:lpstr>
      <vt:lpstr>Modelo inspirador:</vt:lpstr>
      <vt:lpstr>Apelo do Papa</vt:lpstr>
      <vt:lpstr>Apresentação do PowerPoint</vt:lpstr>
      <vt:lpstr>I - O que está acontecendo com a nossa casa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Desigualdade planetária</vt:lpstr>
      <vt:lpstr>Apresentação do PowerPoint</vt:lpstr>
      <vt:lpstr>Apresentação do PowerPoint</vt:lpstr>
      <vt:lpstr>II - O Evangelho da Criação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destino comum dos bens</vt:lpstr>
      <vt:lpstr>O olhar de Jesus</vt:lpstr>
      <vt:lpstr>Apresentação do PowerPoint</vt:lpstr>
      <vt:lpstr>III. A RAÍZ HUMANA DA CRISE ECOLÓGICA</vt:lpstr>
      <vt:lpstr>A globalização do paradigma tecnocrático</vt:lpstr>
      <vt:lpstr>Crise do antropocentrismo moderno</vt:lpstr>
      <vt:lpstr>Apresentação do PowerPoint</vt:lpstr>
      <vt:lpstr>Apresentação do PowerPoint</vt:lpstr>
      <vt:lpstr>Apresentação do PowerPoint</vt:lpstr>
      <vt:lpstr>Necessidade de defender o trabalho</vt:lpstr>
      <vt:lpstr>UMA ECOLOGIA INTEGRAL</vt:lpstr>
      <vt:lpstr>O bem comum</vt:lpstr>
      <vt:lpstr>ALGUMAS LINAS DE ORIENTAÇÃO E AÇÃO</vt:lpstr>
      <vt:lpstr>Apresentação do PowerPoint</vt:lpstr>
      <vt:lpstr>Política e economia em diálogo para a plenitude humana</vt:lpstr>
      <vt:lpstr>VI – EDUCAÇÃO E ESPIRITUALIDADE ECOLÓGICAS</vt:lpstr>
      <vt:lpstr>Apresentação do PowerPoint</vt:lpstr>
      <vt:lpstr>Apresentação do PowerPoint</vt:lpstr>
      <vt:lpstr>Sinais sacramentais e o descanso celebrativo</vt:lpstr>
      <vt:lpstr>Apresentação do PowerPoint</vt:lpstr>
      <vt:lpstr>A trindade e a relação entre as criaturas</vt:lpstr>
      <vt:lpstr>A Rainha de toda criação</vt:lpstr>
      <vt:lpstr>Para além do sol </vt:lpstr>
      <vt:lpstr>Apresentação do PowerPoint</vt:lpstr>
      <vt:lpstr>TEXTOS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USER-01</dc:creator>
  <cp:lastModifiedBy>PC</cp:lastModifiedBy>
  <cp:revision>2</cp:revision>
  <dcterms:created xsi:type="dcterms:W3CDTF">2015-10-10T11:32:08Z</dcterms:created>
  <dcterms:modified xsi:type="dcterms:W3CDTF">2018-02-09T20:55:22Z</dcterms:modified>
</cp:coreProperties>
</file>